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F853F-7026-40FF-8E2D-CA041238C011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A2CD-5410-4C40-A8D5-E59BC2B1F4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84152" y="620688"/>
            <a:ext cx="4682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Prosigk</a:t>
            </a:r>
            <a:r>
              <a:rPr lang="de-DE" dirty="0"/>
              <a:t> Ortsteil Cosa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36338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err="1"/>
              <a:t>Cosaer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Der </a:t>
            </a:r>
            <a:r>
              <a:rPr lang="de-DE" dirty="0" err="1"/>
              <a:t>Zelmen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Straße nach </a:t>
            </a:r>
            <a:r>
              <a:rPr lang="de-DE" dirty="0" err="1"/>
              <a:t>Prosigk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Straße nach </a:t>
            </a:r>
            <a:r>
              <a:rPr lang="de-DE" dirty="0" err="1"/>
              <a:t>Repau</a:t>
            </a:r>
            <a:endParaRPr lang="de-DE" dirty="0"/>
          </a:p>
          <a:p>
            <a:pPr marL="342900" indent="-342900">
              <a:buAutoNum type="arabicPlain" startAt="5"/>
            </a:pPr>
            <a:r>
              <a:rPr lang="de-DE" dirty="0" err="1"/>
              <a:t>Cosaer</a:t>
            </a:r>
            <a:r>
              <a:rPr lang="de-DE" dirty="0"/>
              <a:t> Straße Bereich K 2076</a:t>
            </a:r>
          </a:p>
          <a:p>
            <a:pPr marL="342900" indent="-342900"/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30395" y="6132579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34451" y="60036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929379" y="6270383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32915" y="61560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5721467" y="6132657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208152" y="6005636"/>
            <a:ext cx="12346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 </a:t>
            </a:r>
            <a:endParaRPr lang="de-DE" sz="2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721467" y="6268305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6203826" y="6156051"/>
            <a:ext cx="888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/>
              <a:t>5 </a:t>
            </a:r>
            <a:r>
              <a:rPr lang="de-DE" sz="600" dirty="0"/>
              <a:t>(GW an K 2076)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697187" y="6289320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</a:t>
            </a:r>
            <a:r>
              <a:rPr lang="de-DE" sz="1000" err="1"/>
              <a:t>bzw</a:t>
            </a:r>
            <a:r>
              <a:rPr lang="de-DE" sz="1000"/>
              <a:t>. massiv</a:t>
            </a:r>
            <a:r>
              <a:rPr lang="de-DE" sz="1000" dirty="0"/>
              <a:t>)</a:t>
            </a:r>
          </a:p>
        </p:txBody>
      </p:sp>
      <p:sp>
        <p:nvSpPr>
          <p:cNvPr id="14" name="Minus 13"/>
          <p:cNvSpPr/>
          <p:nvPr/>
        </p:nvSpPr>
        <p:spPr>
          <a:xfrm rot="10800000">
            <a:off x="5652121" y="6350989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lussdiagramm: Zusammenführung 14"/>
          <p:cNvSpPr/>
          <p:nvPr/>
        </p:nvSpPr>
        <p:spPr>
          <a:xfrm>
            <a:off x="3175736" y="32202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6" name="Gerade Verbindung 15"/>
          <p:cNvCxnSpPr/>
          <p:nvPr/>
        </p:nvCxnSpPr>
        <p:spPr>
          <a:xfrm rot="-240000" flipV="1">
            <a:off x="4761712" y="3186664"/>
            <a:ext cx="72008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 flipV="1">
            <a:off x="2977958" y="3644785"/>
            <a:ext cx="774000" cy="200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H="1">
            <a:off x="2280900" y="3929767"/>
            <a:ext cx="684000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180000">
            <a:off x="1789300" y="2711509"/>
            <a:ext cx="525596" cy="14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300000" flipH="1">
            <a:off x="2453638" y="2692786"/>
            <a:ext cx="142570" cy="39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rot="1140000" flipH="1" flipV="1">
            <a:off x="2480848" y="2719156"/>
            <a:ext cx="90000" cy="720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flipH="1">
            <a:off x="2955286" y="3645024"/>
            <a:ext cx="32538" cy="2899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>
            <a:off x="2987824" y="3320812"/>
            <a:ext cx="216024" cy="3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rot="960000">
            <a:off x="2866481" y="3592750"/>
            <a:ext cx="135632" cy="277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rot="-240000" flipH="1" flipV="1">
            <a:off x="2742515" y="3146584"/>
            <a:ext cx="468000" cy="1882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flipH="1">
            <a:off x="3200209" y="3010108"/>
            <a:ext cx="494539" cy="3206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rot="900000" flipH="1" flipV="1">
            <a:off x="3282999" y="3143349"/>
            <a:ext cx="139246" cy="215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720000" flipV="1">
            <a:off x="3652563" y="2929706"/>
            <a:ext cx="1" cy="10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ussdiagramm: Zusammenführung 64"/>
          <p:cNvSpPr/>
          <p:nvPr/>
        </p:nvSpPr>
        <p:spPr>
          <a:xfrm>
            <a:off x="2890210" y="36267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6" name="Flussdiagramm: Zusammenführung 65"/>
          <p:cNvSpPr/>
          <p:nvPr/>
        </p:nvSpPr>
        <p:spPr>
          <a:xfrm>
            <a:off x="2854782" y="38500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5" name="Gerade Verbindung 34"/>
          <p:cNvCxnSpPr/>
          <p:nvPr/>
        </p:nvCxnSpPr>
        <p:spPr>
          <a:xfrm flipH="1">
            <a:off x="2206710" y="4163712"/>
            <a:ext cx="72008" cy="594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3751800" y="3842758"/>
            <a:ext cx="216024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-660000">
            <a:off x="3979463" y="4121555"/>
            <a:ext cx="23789" cy="9221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>
            <a:off x="4013074" y="4210114"/>
            <a:ext cx="88676" cy="23204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660000">
            <a:off x="4086234" y="4439618"/>
            <a:ext cx="0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rot="-360000" flipH="1">
            <a:off x="4080691" y="4581228"/>
            <a:ext cx="10974" cy="324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flipH="1">
            <a:off x="4093550" y="4868364"/>
            <a:ext cx="0" cy="7280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>
            <a:off x="3844604" y="3969636"/>
            <a:ext cx="158648" cy="5006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flipV="1">
            <a:off x="3997004" y="3968484"/>
            <a:ext cx="70940" cy="449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 rot="1620000" flipV="1">
            <a:off x="4064286" y="3918424"/>
            <a:ext cx="8384" cy="72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lussdiagramm: Zusammenführung 78"/>
          <p:cNvSpPr/>
          <p:nvPr/>
        </p:nvSpPr>
        <p:spPr>
          <a:xfrm>
            <a:off x="3794544" y="38146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80" name="Gerade Verbindung 79"/>
          <p:cNvCxnSpPr/>
          <p:nvPr/>
        </p:nvCxnSpPr>
        <p:spPr>
          <a:xfrm rot="60000">
            <a:off x="4496066" y="4210109"/>
            <a:ext cx="592732" cy="37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>
            <a:off x="3625324" y="84916"/>
            <a:ext cx="72008" cy="259920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>
            <a:off x="3741894" y="3010548"/>
            <a:ext cx="1190146" cy="14061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>
            <a:off x="3677313" y="2736741"/>
            <a:ext cx="80392" cy="30661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1835696" y="2636912"/>
            <a:ext cx="1821223" cy="968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ussdiagramm: Zusammenführung 101"/>
          <p:cNvSpPr/>
          <p:nvPr/>
        </p:nvSpPr>
        <p:spPr>
          <a:xfrm>
            <a:off x="3817930" y="28937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3" name="Flussdiagramm: Zusammenführung 102"/>
          <p:cNvSpPr/>
          <p:nvPr/>
        </p:nvSpPr>
        <p:spPr>
          <a:xfrm>
            <a:off x="3320043" y="27741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4" name="Minus 103"/>
          <p:cNvSpPr/>
          <p:nvPr/>
        </p:nvSpPr>
        <p:spPr>
          <a:xfrm rot="10800000">
            <a:off x="3386213" y="2559293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60032" y="6292325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46717" y="6165304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 </a:t>
            </a:r>
            <a:endParaRPr lang="de-DE" sz="200" dirty="0"/>
          </a:p>
          <a:p>
            <a:endParaRPr lang="de-DE" sz="600" dirty="0"/>
          </a:p>
        </p:txBody>
      </p:sp>
      <p:cxnSp>
        <p:nvCxnSpPr>
          <p:cNvPr id="6" name="Gerade Verbindung 5"/>
          <p:cNvCxnSpPr/>
          <p:nvPr/>
        </p:nvCxnSpPr>
        <p:spPr>
          <a:xfrm flipV="1">
            <a:off x="648108" y="2225336"/>
            <a:ext cx="7624800" cy="1152128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929379" y="6288848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436724" y="6165304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8" name="Gerade Verbindung 7"/>
          <p:cNvCxnSpPr/>
          <p:nvPr/>
        </p:nvCxnSpPr>
        <p:spPr>
          <a:xfrm flipV="1">
            <a:off x="886536" y="4986479"/>
            <a:ext cx="648072" cy="216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V="1">
            <a:off x="755576" y="5199057"/>
            <a:ext cx="139344" cy="251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rot="-660000">
            <a:off x="601017" y="5170789"/>
            <a:ext cx="154800" cy="720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Bildschirmpräsentation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41</cp:revision>
  <cp:lastPrinted>2020-07-20T13:53:38Z</cp:lastPrinted>
  <dcterms:created xsi:type="dcterms:W3CDTF">2019-01-08T15:57:28Z</dcterms:created>
  <dcterms:modified xsi:type="dcterms:W3CDTF">2020-07-20T13:53:50Z</dcterms:modified>
</cp:coreProperties>
</file>