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0" d="100"/>
          <a:sy n="160" d="100"/>
        </p:scale>
        <p:origin x="204" y="-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1161C-D9F2-4B0B-AC2D-9E6462B82C39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8EEF2-D095-4221-AD5B-C9C791E7049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8EEF2-D095-4221-AD5B-C9C791E7049B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B12B9-54AF-4614-A229-DFB967B7B14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2A7FB-54D3-46BE-89F3-233C906B2A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835696" y="620688"/>
            <a:ext cx="548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Quellendorf Ortsteil </a:t>
            </a:r>
            <a:r>
              <a:rPr lang="de-DE" dirty="0" err="1"/>
              <a:t>Diesdorf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36338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err="1"/>
              <a:t>Diesdorfer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Im Winkel</a:t>
            </a:r>
          </a:p>
          <a:p>
            <a:pPr marL="342900" indent="-342900">
              <a:buAutoNum type="arabicPlain" startAt="3"/>
            </a:pPr>
            <a:r>
              <a:rPr lang="de-DE" dirty="0" err="1"/>
              <a:t>Lehmkuthen</a:t>
            </a:r>
            <a:r>
              <a:rPr lang="de-DE" dirty="0"/>
              <a:t> Hau</a:t>
            </a:r>
          </a:p>
          <a:p>
            <a:pPr marL="342900" indent="-342900">
              <a:buAutoNum type="arabicPlain" startAt="4"/>
            </a:pPr>
            <a:r>
              <a:rPr lang="de-DE" dirty="0" err="1"/>
              <a:t>Großes</a:t>
            </a:r>
            <a:r>
              <a:rPr lang="de-DE" dirty="0"/>
              <a:t> Heidefeld</a:t>
            </a:r>
          </a:p>
          <a:p>
            <a:pPr marL="342900" indent="-342900">
              <a:buAutoNum type="arabicPlain" startAt="5"/>
            </a:pPr>
            <a:r>
              <a:rPr lang="de-DE" dirty="0"/>
              <a:t>Weg von Quellendorf</a:t>
            </a:r>
          </a:p>
          <a:p>
            <a:pPr marL="342900" indent="-342900"/>
            <a:r>
              <a:rPr lang="de-DE" dirty="0"/>
              <a:t>6	Weg östlich vom </a:t>
            </a:r>
            <a:r>
              <a:rPr lang="de-DE" dirty="0" err="1"/>
              <a:t>Kiebitzfeld</a:t>
            </a:r>
            <a:endParaRPr lang="de-DE" dirty="0"/>
          </a:p>
          <a:p>
            <a:pPr marL="342900" indent="-342900"/>
            <a:endParaRPr lang="de-DE" dirty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lussdiagramm: Zusammenführung 4"/>
          <p:cNvSpPr/>
          <p:nvPr/>
        </p:nvSpPr>
        <p:spPr>
          <a:xfrm>
            <a:off x="1211528" y="21630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4930395" y="6132579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434451" y="600368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929379" y="6270383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432915" y="615608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5721467" y="6132657"/>
            <a:ext cx="504056" cy="0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208152" y="6005636"/>
            <a:ext cx="250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  <a:p>
            <a:endParaRPr lang="de-DE" sz="200" dirty="0"/>
          </a:p>
        </p:txBody>
      </p:sp>
      <p:sp>
        <p:nvSpPr>
          <p:cNvPr id="14" name="Textfeld 13"/>
          <p:cNvSpPr txBox="1"/>
          <p:nvPr/>
        </p:nvSpPr>
        <p:spPr>
          <a:xfrm>
            <a:off x="5769195" y="6141975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bzw. massiv)</a:t>
            </a:r>
          </a:p>
        </p:txBody>
      </p:sp>
      <p:sp>
        <p:nvSpPr>
          <p:cNvPr id="15" name="Minus 14"/>
          <p:cNvSpPr/>
          <p:nvPr/>
        </p:nvSpPr>
        <p:spPr>
          <a:xfrm rot="10800000">
            <a:off x="5724129" y="6203644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15"/>
          <p:cNvCxnSpPr/>
          <p:nvPr/>
        </p:nvCxnSpPr>
        <p:spPr>
          <a:xfrm flipV="1">
            <a:off x="1154622" y="2196196"/>
            <a:ext cx="72008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rot="60000" flipV="1">
            <a:off x="1835696" y="2141524"/>
            <a:ext cx="792088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-420000" flipV="1">
            <a:off x="2460396" y="2170031"/>
            <a:ext cx="0" cy="18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-420000" flipV="1">
            <a:off x="2610549" y="2156895"/>
            <a:ext cx="0" cy="7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V="1">
            <a:off x="1314304" y="2209198"/>
            <a:ext cx="1314000" cy="12241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240000" flipV="1">
            <a:off x="1261562" y="2186338"/>
            <a:ext cx="576000" cy="52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rot="360000" flipH="1" flipV="1">
            <a:off x="1047942" y="1862160"/>
            <a:ext cx="139682" cy="4018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 rot="20441620">
            <a:off x="921262" y="1689476"/>
            <a:ext cx="144016" cy="21602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 Verbindung 32"/>
          <p:cNvCxnSpPr/>
          <p:nvPr/>
        </p:nvCxnSpPr>
        <p:spPr>
          <a:xfrm rot="-120000" flipH="1" flipV="1">
            <a:off x="1239632" y="2272538"/>
            <a:ext cx="109070" cy="180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H="1" flipV="1">
            <a:off x="1377644" y="4064069"/>
            <a:ext cx="72008" cy="1216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85834" y="3653692"/>
            <a:ext cx="1234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ussdiagramm: Zusammenführung 39"/>
          <p:cNvSpPr/>
          <p:nvPr/>
        </p:nvSpPr>
        <p:spPr>
          <a:xfrm>
            <a:off x="1145463" y="27154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1" name="Flussdiagramm: Zusammenführung 40"/>
          <p:cNvSpPr/>
          <p:nvPr/>
        </p:nvSpPr>
        <p:spPr>
          <a:xfrm>
            <a:off x="1318638" y="31296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2" name="Flussdiagramm: Zusammenführung 41"/>
          <p:cNvSpPr/>
          <p:nvPr/>
        </p:nvSpPr>
        <p:spPr>
          <a:xfrm>
            <a:off x="1436366" y="31323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3" name="Flussdiagramm: Zusammenführung 42"/>
          <p:cNvSpPr/>
          <p:nvPr/>
        </p:nvSpPr>
        <p:spPr>
          <a:xfrm>
            <a:off x="1611004" y="29796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4" name="Flussdiagramm: Zusammenführung 43"/>
          <p:cNvSpPr/>
          <p:nvPr/>
        </p:nvSpPr>
        <p:spPr>
          <a:xfrm>
            <a:off x="1844364" y="27765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5" name="Flussdiagramm: Zusammenführung 44"/>
          <p:cNvSpPr/>
          <p:nvPr/>
        </p:nvSpPr>
        <p:spPr>
          <a:xfrm>
            <a:off x="2010050" y="26369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6" name="Flussdiagramm: Zusammenführung 45"/>
          <p:cNvSpPr/>
          <p:nvPr/>
        </p:nvSpPr>
        <p:spPr>
          <a:xfrm>
            <a:off x="2175736" y="24712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7" name="Flussdiagramm: Zusammenführung 46"/>
          <p:cNvSpPr/>
          <p:nvPr/>
        </p:nvSpPr>
        <p:spPr>
          <a:xfrm>
            <a:off x="2368420" y="229253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8" name="Flussdiagramm: Zusammenführung 47"/>
          <p:cNvSpPr/>
          <p:nvPr/>
        </p:nvSpPr>
        <p:spPr>
          <a:xfrm>
            <a:off x="1394980" y="36753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9" name="Flussdiagramm: Zusammenführung 48"/>
          <p:cNvSpPr/>
          <p:nvPr/>
        </p:nvSpPr>
        <p:spPr>
          <a:xfrm>
            <a:off x="1429652" y="410741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0" name="Minus 49"/>
          <p:cNvSpPr/>
          <p:nvPr/>
        </p:nvSpPr>
        <p:spPr>
          <a:xfrm rot="16200000">
            <a:off x="1261302" y="3753036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Minus 50"/>
          <p:cNvSpPr/>
          <p:nvPr/>
        </p:nvSpPr>
        <p:spPr>
          <a:xfrm rot="13440000">
            <a:off x="902594" y="1850490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Flussdiagramm: Zusammenführung 51"/>
          <p:cNvSpPr/>
          <p:nvPr/>
        </p:nvSpPr>
        <p:spPr>
          <a:xfrm>
            <a:off x="971600" y="17858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3" name="Gerade Verbindung 52"/>
          <p:cNvCxnSpPr/>
          <p:nvPr/>
        </p:nvCxnSpPr>
        <p:spPr>
          <a:xfrm rot="-300000">
            <a:off x="1454295" y="4582696"/>
            <a:ext cx="23400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1718449" y="4603134"/>
            <a:ext cx="35655" cy="30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rot="-2040000">
            <a:off x="1694639" y="4559699"/>
            <a:ext cx="17086" cy="54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lussdiagramm: Zusammenführung 59"/>
          <p:cNvSpPr/>
          <p:nvPr/>
        </p:nvSpPr>
        <p:spPr>
          <a:xfrm>
            <a:off x="1538140" y="4504357"/>
            <a:ext cx="45719" cy="45817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1" name="Flussdiagramm: Zusammenführung 60"/>
          <p:cNvSpPr/>
          <p:nvPr/>
        </p:nvSpPr>
        <p:spPr>
          <a:xfrm>
            <a:off x="1751303" y="4592470"/>
            <a:ext cx="45719" cy="45817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2" name="Flussdiagramm: Zusammenführung 61"/>
          <p:cNvSpPr/>
          <p:nvPr/>
        </p:nvSpPr>
        <p:spPr>
          <a:xfrm>
            <a:off x="1756643" y="4722763"/>
            <a:ext cx="45719" cy="45817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4" name="Gerade Verbindung 53"/>
          <p:cNvCxnSpPr/>
          <p:nvPr/>
        </p:nvCxnSpPr>
        <p:spPr>
          <a:xfrm>
            <a:off x="1462065" y="4921997"/>
            <a:ext cx="3735567" cy="79959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>
            <a:off x="5182354" y="5001746"/>
            <a:ext cx="1045830" cy="11430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 rot="60000">
            <a:off x="6107028" y="5028416"/>
            <a:ext cx="2160240" cy="0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ussdiagramm: Zusammenführung 54">
            <a:extLst>
              <a:ext uri="{FF2B5EF4-FFF2-40B4-BE49-F238E27FC236}">
                <a16:creationId xmlns:a16="http://schemas.microsoft.com/office/drawing/2014/main" id="{2C98528E-24E1-43E0-920C-070BE3CA6CA4}"/>
              </a:ext>
            </a:extLst>
          </p:cNvPr>
          <p:cNvSpPr/>
          <p:nvPr/>
        </p:nvSpPr>
        <p:spPr>
          <a:xfrm>
            <a:off x="1325664" y="32912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7" name="Flussdiagramm: Zusammenführung 56">
            <a:extLst>
              <a:ext uri="{FF2B5EF4-FFF2-40B4-BE49-F238E27FC236}">
                <a16:creationId xmlns:a16="http://schemas.microsoft.com/office/drawing/2014/main" id="{BA96525A-FF8C-47AD-A4B9-5FFF1A5264CF}"/>
              </a:ext>
            </a:extLst>
          </p:cNvPr>
          <p:cNvSpPr/>
          <p:nvPr/>
        </p:nvSpPr>
        <p:spPr>
          <a:xfrm>
            <a:off x="1157449" y="29428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930395" y="6164358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34451" y="603546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</a:t>
            </a:r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291778" y="2264172"/>
            <a:ext cx="8589600" cy="31559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69999" y="6127871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73535" y="601357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cxnSp>
        <p:nvCxnSpPr>
          <p:cNvPr id="5" name="Gerade Verbindung 4"/>
          <p:cNvCxnSpPr/>
          <p:nvPr/>
        </p:nvCxnSpPr>
        <p:spPr>
          <a:xfrm rot="60000" flipV="1">
            <a:off x="2249178" y="4593004"/>
            <a:ext cx="1746758" cy="1083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-60000" flipV="1">
            <a:off x="3996230" y="4581128"/>
            <a:ext cx="719267" cy="219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-60000" flipV="1">
            <a:off x="4697485" y="4549303"/>
            <a:ext cx="719267" cy="219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-120000" flipV="1">
            <a:off x="5409562" y="4507392"/>
            <a:ext cx="719267" cy="219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V="1">
            <a:off x="6128091" y="4376644"/>
            <a:ext cx="2286000" cy="1190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rot="60000">
            <a:off x="2808808" y="656418"/>
            <a:ext cx="5688000" cy="3956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872732" y="6293857"/>
            <a:ext cx="50405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5376268" y="617955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26" name="Gerade Verbindung 25"/>
          <p:cNvCxnSpPr/>
          <p:nvPr/>
        </p:nvCxnSpPr>
        <p:spPr>
          <a:xfrm flipV="1">
            <a:off x="2286794" y="665138"/>
            <a:ext cx="468000" cy="5760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60000" flipV="1">
            <a:off x="2250584" y="1232533"/>
            <a:ext cx="35952" cy="11304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Bildschirmpräsentation (4:3)</PresentationFormat>
  <Paragraphs>15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29</cp:revision>
  <cp:lastPrinted>2020-07-21T12:59:58Z</cp:lastPrinted>
  <dcterms:created xsi:type="dcterms:W3CDTF">2019-11-13T12:56:09Z</dcterms:created>
  <dcterms:modified xsi:type="dcterms:W3CDTF">2020-07-22T14:13:40Z</dcterms:modified>
</cp:coreProperties>
</file>