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06BB-A707-4352-BD82-81AFC51D7372}" type="datetimeFigureOut">
              <a:rPr lang="de-DE" smtClean="0"/>
              <a:pPr/>
              <a:t>20.07.2020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58CA1-29CD-493B-A851-FDC65B5EAA4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06BB-A707-4352-BD82-81AFC51D7372}" type="datetimeFigureOut">
              <a:rPr lang="de-DE" smtClean="0"/>
              <a:pPr/>
              <a:t>20.07.2020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58CA1-29CD-493B-A851-FDC65B5EAA4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06BB-A707-4352-BD82-81AFC51D7372}" type="datetimeFigureOut">
              <a:rPr lang="de-DE" smtClean="0"/>
              <a:pPr/>
              <a:t>20.07.2020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58CA1-29CD-493B-A851-FDC65B5EAA4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06BB-A707-4352-BD82-81AFC51D7372}" type="datetimeFigureOut">
              <a:rPr lang="de-DE" smtClean="0"/>
              <a:pPr/>
              <a:t>20.07.2020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58CA1-29CD-493B-A851-FDC65B5EAA4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06BB-A707-4352-BD82-81AFC51D7372}" type="datetimeFigureOut">
              <a:rPr lang="de-DE" smtClean="0"/>
              <a:pPr/>
              <a:t>20.07.2020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58CA1-29CD-493B-A851-FDC65B5EAA4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06BB-A707-4352-BD82-81AFC51D7372}" type="datetimeFigureOut">
              <a:rPr lang="de-DE" smtClean="0"/>
              <a:pPr/>
              <a:t>20.07.2020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58CA1-29CD-493B-A851-FDC65B5EAA4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06BB-A707-4352-BD82-81AFC51D7372}" type="datetimeFigureOut">
              <a:rPr lang="de-DE" smtClean="0"/>
              <a:pPr/>
              <a:t>20.07.2020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58CA1-29CD-493B-A851-FDC65B5EAA4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06BB-A707-4352-BD82-81AFC51D7372}" type="datetimeFigureOut">
              <a:rPr lang="de-DE" smtClean="0"/>
              <a:pPr/>
              <a:t>20.07.2020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58CA1-29CD-493B-A851-FDC65B5EAA4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06BB-A707-4352-BD82-81AFC51D7372}" type="datetimeFigureOut">
              <a:rPr lang="de-DE" smtClean="0"/>
              <a:pPr/>
              <a:t>20.07.2020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58CA1-29CD-493B-A851-FDC65B5EAA4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06BB-A707-4352-BD82-81AFC51D7372}" type="datetimeFigureOut">
              <a:rPr lang="de-DE" smtClean="0"/>
              <a:pPr/>
              <a:t>20.07.2020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58CA1-29CD-493B-A851-FDC65B5EAA4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06BB-A707-4352-BD82-81AFC51D7372}" type="datetimeFigureOut">
              <a:rPr lang="de-DE" smtClean="0"/>
              <a:pPr/>
              <a:t>20.07.2020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58CA1-29CD-493B-A851-FDC65B5EAA4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D06BB-A707-4352-BD82-81AFC51D7372}" type="datetimeFigureOut">
              <a:rPr lang="de-DE" smtClean="0"/>
              <a:pPr/>
              <a:t>20.07.2020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58CA1-29CD-493B-A851-FDC65B5EAA4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984152" y="620688"/>
            <a:ext cx="5140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Straßenübersicht Ortschaft </a:t>
            </a:r>
            <a:r>
              <a:rPr lang="de-DE" dirty="0" err="1"/>
              <a:t>Prosigk</a:t>
            </a:r>
            <a:r>
              <a:rPr lang="de-DE" dirty="0"/>
              <a:t> Ortsteil </a:t>
            </a:r>
            <a:r>
              <a:rPr lang="de-DE" dirty="0" err="1"/>
              <a:t>Fernsdorf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187624" y="1700809"/>
            <a:ext cx="363381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de-DE" dirty="0"/>
              <a:t>Feldstraße</a:t>
            </a:r>
          </a:p>
          <a:p>
            <a:pPr marL="342900" indent="-342900">
              <a:buAutoNum type="arabicPlain" startAt="2"/>
            </a:pPr>
            <a:r>
              <a:rPr lang="de-DE" dirty="0"/>
              <a:t>Friedrichstraße</a:t>
            </a:r>
          </a:p>
          <a:p>
            <a:pPr marL="342900" indent="-342900">
              <a:buAutoNum type="arabicPlain" startAt="3"/>
            </a:pPr>
            <a:r>
              <a:rPr lang="de-DE" dirty="0"/>
              <a:t>Im Umfeld</a:t>
            </a:r>
          </a:p>
          <a:p>
            <a:pPr marL="342900" indent="-342900">
              <a:buAutoNum type="arabicPlain" startAt="4"/>
            </a:pPr>
            <a:r>
              <a:rPr lang="de-DE" dirty="0"/>
              <a:t>Lange Straße</a:t>
            </a:r>
          </a:p>
          <a:p>
            <a:pPr marL="342900" indent="-342900">
              <a:buAutoNum type="arabicPlain" startAt="5"/>
            </a:pPr>
            <a:r>
              <a:rPr lang="de-DE" dirty="0"/>
              <a:t>Neustadt</a:t>
            </a:r>
          </a:p>
          <a:p>
            <a:pPr marL="342900" indent="-342900">
              <a:buAutoNum type="arabicPlain" startAt="6"/>
            </a:pPr>
            <a:r>
              <a:rPr lang="de-DE" dirty="0"/>
              <a:t>Ringstraße</a:t>
            </a:r>
          </a:p>
          <a:p>
            <a:pPr marL="342900" indent="-342900">
              <a:buAutoNum type="arabicPlain" startAt="7"/>
            </a:pPr>
            <a:r>
              <a:rPr lang="de-DE" dirty="0"/>
              <a:t>Südlich des Weges</a:t>
            </a:r>
          </a:p>
          <a:p>
            <a:pPr marL="342900" indent="-342900">
              <a:buAutoNum type="arabicPlain" startAt="8"/>
            </a:pPr>
            <a:r>
              <a:rPr lang="de-DE" dirty="0"/>
              <a:t>Weg im Unterfeld</a:t>
            </a:r>
          </a:p>
          <a:p>
            <a:pPr marL="342900" indent="-342900"/>
            <a:r>
              <a:rPr lang="de-DE" dirty="0"/>
              <a:t>9	Weg von </a:t>
            </a:r>
            <a:r>
              <a:rPr lang="de-DE" dirty="0" err="1"/>
              <a:t>Gahrensdorf</a:t>
            </a:r>
            <a:endParaRPr lang="de-DE" dirty="0"/>
          </a:p>
          <a:p>
            <a:pPr marL="342900" indent="-342900"/>
            <a:r>
              <a:rPr lang="de-DE"/>
              <a:t>10	Weg </a:t>
            </a:r>
            <a:r>
              <a:rPr lang="de-DE" dirty="0"/>
              <a:t>von Görzig</a:t>
            </a:r>
          </a:p>
          <a:p>
            <a:pPr marL="342900" indent="-342900"/>
            <a:endParaRPr lang="de-DE" dirty="0"/>
          </a:p>
          <a:p>
            <a:pPr marL="342900" indent="-342900">
              <a:buAutoNum type="arabicPlain" startAt="8"/>
            </a:pP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Gerade Verbindung 4"/>
          <p:cNvCxnSpPr/>
          <p:nvPr/>
        </p:nvCxnSpPr>
        <p:spPr>
          <a:xfrm>
            <a:off x="4923803" y="6119737"/>
            <a:ext cx="50405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5427859" y="5990841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</a:t>
            </a:r>
          </a:p>
        </p:txBody>
      </p:sp>
      <p:cxnSp>
        <p:nvCxnSpPr>
          <p:cNvPr id="7" name="Gerade Verbindung 6"/>
          <p:cNvCxnSpPr/>
          <p:nvPr/>
        </p:nvCxnSpPr>
        <p:spPr>
          <a:xfrm>
            <a:off x="4922787" y="6257541"/>
            <a:ext cx="50405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5426323" y="6143241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2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4922787" y="6407769"/>
            <a:ext cx="5040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Minus 11"/>
          <p:cNvSpPr/>
          <p:nvPr/>
        </p:nvSpPr>
        <p:spPr>
          <a:xfrm>
            <a:off x="7776848" y="5058003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5428144" y="6291830"/>
            <a:ext cx="748923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3</a:t>
            </a:r>
            <a:r>
              <a:rPr lang="de-DE" sz="1100" dirty="0"/>
              <a:t> </a:t>
            </a:r>
            <a:r>
              <a:rPr lang="de-DE" sz="600" dirty="0"/>
              <a:t>(siehe auch </a:t>
            </a:r>
          </a:p>
          <a:p>
            <a:r>
              <a:rPr lang="de-DE" sz="600" dirty="0"/>
              <a:t>andere Übersicht)</a:t>
            </a:r>
            <a:endParaRPr lang="de-DE" sz="1100" dirty="0"/>
          </a:p>
          <a:p>
            <a:endParaRPr lang="de-DE" sz="1000" dirty="0"/>
          </a:p>
          <a:p>
            <a:endParaRPr lang="de-DE" sz="1000" dirty="0"/>
          </a:p>
        </p:txBody>
      </p:sp>
      <p:sp>
        <p:nvSpPr>
          <p:cNvPr id="17" name="Flussdiagramm: Zusammenführung 16"/>
          <p:cNvSpPr/>
          <p:nvPr/>
        </p:nvSpPr>
        <p:spPr>
          <a:xfrm>
            <a:off x="2137590" y="153036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18" name="Gerade Verbindung 17"/>
          <p:cNvCxnSpPr/>
          <p:nvPr/>
        </p:nvCxnSpPr>
        <p:spPr>
          <a:xfrm>
            <a:off x="4906430" y="2409415"/>
            <a:ext cx="518400" cy="1440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/>
        </p:nvCxnSpPr>
        <p:spPr>
          <a:xfrm>
            <a:off x="4416260" y="2340212"/>
            <a:ext cx="504056" cy="720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 rot="480000">
            <a:off x="4265754" y="2329523"/>
            <a:ext cx="16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 rot="600000" flipV="1">
            <a:off x="4573549" y="2162745"/>
            <a:ext cx="81050" cy="198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 flipV="1">
            <a:off x="4663643" y="2129889"/>
            <a:ext cx="144017" cy="5097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 rot="120000">
            <a:off x="3632396" y="1500642"/>
            <a:ext cx="230096" cy="8714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>
            <a:off x="2769157" y="1260831"/>
            <a:ext cx="878028" cy="23914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37"/>
          <p:cNvCxnSpPr/>
          <p:nvPr/>
        </p:nvCxnSpPr>
        <p:spPr>
          <a:xfrm rot="240000">
            <a:off x="2538746" y="1229329"/>
            <a:ext cx="235697" cy="2357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40"/>
          <p:cNvCxnSpPr/>
          <p:nvPr/>
        </p:nvCxnSpPr>
        <p:spPr>
          <a:xfrm flipV="1">
            <a:off x="2123728" y="1221736"/>
            <a:ext cx="425335" cy="2630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Flussdiagramm: Zusammenführung 47"/>
          <p:cNvSpPr/>
          <p:nvPr/>
        </p:nvSpPr>
        <p:spPr>
          <a:xfrm>
            <a:off x="3257355" y="145835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49" name="Flussdiagramm: Zusammenführung 48"/>
          <p:cNvSpPr/>
          <p:nvPr/>
        </p:nvSpPr>
        <p:spPr>
          <a:xfrm>
            <a:off x="3740267" y="162351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32" name="Gerade Verbindung 31"/>
          <p:cNvCxnSpPr/>
          <p:nvPr/>
        </p:nvCxnSpPr>
        <p:spPr>
          <a:xfrm rot="-180000">
            <a:off x="2594503" y="1290125"/>
            <a:ext cx="72008" cy="36004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Flussdiagramm: Zusammenführung 49"/>
          <p:cNvSpPr/>
          <p:nvPr/>
        </p:nvSpPr>
        <p:spPr>
          <a:xfrm>
            <a:off x="4582572" y="241824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1" name="Flussdiagramm: Zusammenführung 50"/>
          <p:cNvSpPr/>
          <p:nvPr/>
        </p:nvSpPr>
        <p:spPr>
          <a:xfrm>
            <a:off x="5444025" y="253892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47" name="Flussdiagramm: Zusammenführung 46"/>
          <p:cNvSpPr/>
          <p:nvPr/>
        </p:nvSpPr>
        <p:spPr>
          <a:xfrm>
            <a:off x="2587873" y="125191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35" name="Gerade Verbindung 34"/>
          <p:cNvCxnSpPr/>
          <p:nvPr/>
        </p:nvCxnSpPr>
        <p:spPr>
          <a:xfrm flipH="1">
            <a:off x="2661065" y="1634758"/>
            <a:ext cx="15525" cy="1188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38"/>
          <p:cNvCxnSpPr/>
          <p:nvPr/>
        </p:nvCxnSpPr>
        <p:spPr>
          <a:xfrm>
            <a:off x="2657098" y="1752456"/>
            <a:ext cx="508023" cy="722566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42"/>
          <p:cNvCxnSpPr/>
          <p:nvPr/>
        </p:nvCxnSpPr>
        <p:spPr>
          <a:xfrm rot="60000">
            <a:off x="3161629" y="2469064"/>
            <a:ext cx="345600" cy="16784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45"/>
          <p:cNvCxnSpPr/>
          <p:nvPr/>
        </p:nvCxnSpPr>
        <p:spPr>
          <a:xfrm flipV="1">
            <a:off x="3134819" y="2525665"/>
            <a:ext cx="123163" cy="1321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54"/>
          <p:cNvCxnSpPr/>
          <p:nvPr/>
        </p:nvCxnSpPr>
        <p:spPr>
          <a:xfrm flipH="1" flipV="1">
            <a:off x="3128861" y="2426846"/>
            <a:ext cx="11364" cy="245262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Gerade Verbindung 58"/>
          <p:cNvCxnSpPr/>
          <p:nvPr/>
        </p:nvCxnSpPr>
        <p:spPr>
          <a:xfrm rot="-420000" flipH="1" flipV="1">
            <a:off x="3158653" y="2663723"/>
            <a:ext cx="66048" cy="2642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 Verbindung 61"/>
          <p:cNvCxnSpPr/>
          <p:nvPr/>
        </p:nvCxnSpPr>
        <p:spPr>
          <a:xfrm rot="240000" flipH="1" flipV="1">
            <a:off x="3155672" y="2798802"/>
            <a:ext cx="72008" cy="162000"/>
          </a:xfrm>
          <a:prstGeom prst="line">
            <a:avLst/>
          </a:prstGeom>
          <a:ln w="984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65"/>
          <p:cNvCxnSpPr/>
          <p:nvPr/>
        </p:nvCxnSpPr>
        <p:spPr>
          <a:xfrm flipV="1">
            <a:off x="3077706" y="2654786"/>
            <a:ext cx="62518" cy="30855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Gerade Verbindung 67"/>
          <p:cNvCxnSpPr/>
          <p:nvPr/>
        </p:nvCxnSpPr>
        <p:spPr>
          <a:xfrm rot="-360000" flipV="1">
            <a:off x="3038979" y="2130787"/>
            <a:ext cx="152009" cy="5867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Gerade Verbindung 71"/>
          <p:cNvCxnSpPr/>
          <p:nvPr/>
        </p:nvCxnSpPr>
        <p:spPr>
          <a:xfrm flipV="1">
            <a:off x="3044937" y="2184010"/>
            <a:ext cx="0" cy="1080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Gerade Verbindung 76"/>
          <p:cNvCxnSpPr/>
          <p:nvPr/>
        </p:nvCxnSpPr>
        <p:spPr>
          <a:xfrm rot="720000" flipV="1">
            <a:off x="2972929" y="2181032"/>
            <a:ext cx="72000" cy="1787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Gerade Verbindung 83"/>
          <p:cNvCxnSpPr/>
          <p:nvPr/>
        </p:nvCxnSpPr>
        <p:spPr>
          <a:xfrm rot="360000" flipH="1" flipV="1">
            <a:off x="3062811" y="1913853"/>
            <a:ext cx="132052" cy="20487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Gerade Verbindung 86"/>
          <p:cNvCxnSpPr/>
          <p:nvPr/>
        </p:nvCxnSpPr>
        <p:spPr>
          <a:xfrm rot="-300000" flipH="1" flipV="1">
            <a:off x="3097938" y="1892948"/>
            <a:ext cx="121584" cy="23400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Gerade Verbindung 89"/>
          <p:cNvCxnSpPr/>
          <p:nvPr/>
        </p:nvCxnSpPr>
        <p:spPr>
          <a:xfrm rot="480000">
            <a:off x="3158383" y="1991517"/>
            <a:ext cx="114830" cy="87832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 Verbindung 93"/>
          <p:cNvCxnSpPr/>
          <p:nvPr/>
        </p:nvCxnSpPr>
        <p:spPr>
          <a:xfrm rot="420000">
            <a:off x="3143756" y="2150730"/>
            <a:ext cx="0" cy="288032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Gerade Verbindung 106"/>
          <p:cNvCxnSpPr/>
          <p:nvPr/>
        </p:nvCxnSpPr>
        <p:spPr>
          <a:xfrm rot="-180000">
            <a:off x="3515712" y="2627975"/>
            <a:ext cx="432048" cy="5400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Gerade Verbindung 109"/>
          <p:cNvCxnSpPr/>
          <p:nvPr/>
        </p:nvCxnSpPr>
        <p:spPr>
          <a:xfrm rot="-480000">
            <a:off x="3935880" y="3077722"/>
            <a:ext cx="72008" cy="324000"/>
          </a:xfrm>
          <a:prstGeom prst="line">
            <a:avLst/>
          </a:prstGeom>
          <a:ln w="1047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Gerade Verbindung 114"/>
          <p:cNvCxnSpPr/>
          <p:nvPr/>
        </p:nvCxnSpPr>
        <p:spPr>
          <a:xfrm flipH="1">
            <a:off x="3998915" y="3002910"/>
            <a:ext cx="144015" cy="1800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Gerade Verbindung 117"/>
          <p:cNvCxnSpPr/>
          <p:nvPr/>
        </p:nvCxnSpPr>
        <p:spPr>
          <a:xfrm rot="-60000" flipH="1">
            <a:off x="4160010" y="2302567"/>
            <a:ext cx="94982" cy="6300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Gerade Verbindung 121"/>
          <p:cNvCxnSpPr/>
          <p:nvPr/>
        </p:nvCxnSpPr>
        <p:spPr>
          <a:xfrm rot="-3000000" flipV="1">
            <a:off x="4110145" y="2948776"/>
            <a:ext cx="90000" cy="30855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 rot="120000">
            <a:off x="3843991" y="1593794"/>
            <a:ext cx="446392" cy="72008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Flussdiagramm: Zusammenführung 122"/>
          <p:cNvSpPr/>
          <p:nvPr/>
        </p:nvSpPr>
        <p:spPr>
          <a:xfrm>
            <a:off x="4046800" y="313568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4" name="Flussdiagramm: Zusammenführung 123"/>
          <p:cNvSpPr/>
          <p:nvPr/>
        </p:nvSpPr>
        <p:spPr>
          <a:xfrm>
            <a:off x="3838705" y="292494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5" name="Flussdiagramm: Zusammenführung 124"/>
          <p:cNvSpPr/>
          <p:nvPr/>
        </p:nvSpPr>
        <p:spPr>
          <a:xfrm>
            <a:off x="3145055" y="285822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6" name="Flussdiagramm: Zusammenführung 125"/>
          <p:cNvSpPr/>
          <p:nvPr/>
        </p:nvSpPr>
        <p:spPr>
          <a:xfrm>
            <a:off x="3361079" y="242617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7" name="Flussdiagramm: Zusammenführung 126"/>
          <p:cNvSpPr/>
          <p:nvPr/>
        </p:nvSpPr>
        <p:spPr>
          <a:xfrm>
            <a:off x="3518957" y="2263657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8" name="Flussdiagramm: Zusammenführung 127"/>
          <p:cNvSpPr/>
          <p:nvPr/>
        </p:nvSpPr>
        <p:spPr>
          <a:xfrm>
            <a:off x="3108053" y="199213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9" name="Flussdiagramm: Zusammenführung 128"/>
          <p:cNvSpPr/>
          <p:nvPr/>
        </p:nvSpPr>
        <p:spPr>
          <a:xfrm>
            <a:off x="2748013" y="174110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133" name="Gerade Verbindung 132"/>
          <p:cNvCxnSpPr/>
          <p:nvPr/>
        </p:nvCxnSpPr>
        <p:spPr>
          <a:xfrm rot="-300000">
            <a:off x="3267927" y="2081992"/>
            <a:ext cx="164958" cy="170192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Gerade Verbindung 136"/>
          <p:cNvCxnSpPr/>
          <p:nvPr/>
        </p:nvCxnSpPr>
        <p:spPr>
          <a:xfrm rot="180000">
            <a:off x="3429082" y="2244547"/>
            <a:ext cx="126877" cy="181627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Gerade Verbindung 140"/>
          <p:cNvCxnSpPr/>
          <p:nvPr/>
        </p:nvCxnSpPr>
        <p:spPr>
          <a:xfrm>
            <a:off x="3550673" y="2428757"/>
            <a:ext cx="49574" cy="315169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Gerade Verbindung 142"/>
          <p:cNvCxnSpPr/>
          <p:nvPr/>
        </p:nvCxnSpPr>
        <p:spPr>
          <a:xfrm flipV="1">
            <a:off x="2723648" y="3717032"/>
            <a:ext cx="576064" cy="4320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Gerade Verbindung 145"/>
          <p:cNvCxnSpPr/>
          <p:nvPr/>
        </p:nvCxnSpPr>
        <p:spPr>
          <a:xfrm flipV="1">
            <a:off x="2419712" y="4137584"/>
            <a:ext cx="320272" cy="1996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Gerade Verbindung 148"/>
          <p:cNvCxnSpPr/>
          <p:nvPr/>
        </p:nvCxnSpPr>
        <p:spPr>
          <a:xfrm rot="120000" flipV="1">
            <a:off x="99552" y="4294400"/>
            <a:ext cx="2322000" cy="7872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Gerade Verbindung 69"/>
          <p:cNvCxnSpPr/>
          <p:nvPr/>
        </p:nvCxnSpPr>
        <p:spPr>
          <a:xfrm>
            <a:off x="5723153" y="6112680"/>
            <a:ext cx="50405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feld 70"/>
          <p:cNvSpPr txBox="1"/>
          <p:nvPr/>
        </p:nvSpPr>
        <p:spPr>
          <a:xfrm>
            <a:off x="6227209" y="5983784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4</a:t>
            </a:r>
          </a:p>
        </p:txBody>
      </p:sp>
      <p:cxnSp>
        <p:nvCxnSpPr>
          <p:cNvPr id="73" name="Gerade Verbindung 72"/>
          <p:cNvCxnSpPr/>
          <p:nvPr/>
        </p:nvCxnSpPr>
        <p:spPr>
          <a:xfrm>
            <a:off x="5722137" y="6250484"/>
            <a:ext cx="50405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feld 73"/>
          <p:cNvSpPr txBox="1"/>
          <p:nvPr/>
        </p:nvSpPr>
        <p:spPr>
          <a:xfrm>
            <a:off x="6225673" y="6136184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5</a:t>
            </a:r>
          </a:p>
        </p:txBody>
      </p:sp>
      <p:cxnSp>
        <p:nvCxnSpPr>
          <p:cNvPr id="76" name="Gerade Verbindung 75"/>
          <p:cNvCxnSpPr/>
          <p:nvPr/>
        </p:nvCxnSpPr>
        <p:spPr>
          <a:xfrm rot="120000" flipV="1">
            <a:off x="3300290" y="3581953"/>
            <a:ext cx="288032" cy="14401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Gerade Verbindung 80"/>
          <p:cNvCxnSpPr/>
          <p:nvPr/>
        </p:nvCxnSpPr>
        <p:spPr>
          <a:xfrm flipV="1">
            <a:off x="3587720" y="2867832"/>
            <a:ext cx="2160240" cy="720079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Gerade Verbindung 84"/>
          <p:cNvCxnSpPr/>
          <p:nvPr/>
        </p:nvCxnSpPr>
        <p:spPr>
          <a:xfrm rot="60000">
            <a:off x="5744383" y="2871322"/>
            <a:ext cx="320248" cy="2328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Gerade Verbindung 87"/>
          <p:cNvCxnSpPr/>
          <p:nvPr/>
        </p:nvCxnSpPr>
        <p:spPr>
          <a:xfrm>
            <a:off x="6057977" y="2893991"/>
            <a:ext cx="90000" cy="72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Gerade Verbindung 90"/>
          <p:cNvCxnSpPr/>
          <p:nvPr/>
        </p:nvCxnSpPr>
        <p:spPr>
          <a:xfrm rot="-60000" flipV="1">
            <a:off x="6129981" y="2002657"/>
            <a:ext cx="2358000" cy="93610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Gerade Verbindung 97"/>
          <p:cNvCxnSpPr/>
          <p:nvPr/>
        </p:nvCxnSpPr>
        <p:spPr>
          <a:xfrm rot="300000" flipV="1">
            <a:off x="8240315" y="1994131"/>
            <a:ext cx="185707" cy="486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Gerade Verbindung 102"/>
          <p:cNvCxnSpPr/>
          <p:nvPr/>
        </p:nvCxnSpPr>
        <p:spPr>
          <a:xfrm flipV="1">
            <a:off x="6175224" y="2864841"/>
            <a:ext cx="513519" cy="18672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Gerade Verbindung 105"/>
          <p:cNvCxnSpPr/>
          <p:nvPr/>
        </p:nvCxnSpPr>
        <p:spPr>
          <a:xfrm rot="-120000" flipV="1">
            <a:off x="6679275" y="2550304"/>
            <a:ext cx="756000" cy="29978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Gerade Verbindung 110"/>
          <p:cNvCxnSpPr/>
          <p:nvPr/>
        </p:nvCxnSpPr>
        <p:spPr>
          <a:xfrm flipV="1">
            <a:off x="4898706" y="2754963"/>
            <a:ext cx="33334" cy="396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Gerade Verbindung 115"/>
          <p:cNvCxnSpPr/>
          <p:nvPr/>
        </p:nvCxnSpPr>
        <p:spPr>
          <a:xfrm rot="-240000" flipV="1">
            <a:off x="5373034" y="2550618"/>
            <a:ext cx="0" cy="432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Flussdiagramm: Zusammenführung 119"/>
          <p:cNvSpPr/>
          <p:nvPr/>
        </p:nvSpPr>
        <p:spPr>
          <a:xfrm>
            <a:off x="3403205" y="371227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1" name="Flussdiagramm: Zusammenführung 120"/>
          <p:cNvSpPr/>
          <p:nvPr/>
        </p:nvSpPr>
        <p:spPr>
          <a:xfrm>
            <a:off x="3676373" y="361349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30" name="Flussdiagramm: Zusammenführung 129"/>
          <p:cNvSpPr/>
          <p:nvPr/>
        </p:nvSpPr>
        <p:spPr>
          <a:xfrm>
            <a:off x="4211960" y="3421857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31" name="Flussdiagramm: Zusammenführung 130"/>
          <p:cNvSpPr/>
          <p:nvPr/>
        </p:nvSpPr>
        <p:spPr>
          <a:xfrm>
            <a:off x="4420841" y="334270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32" name="Flussdiagramm: Zusammenführung 131"/>
          <p:cNvSpPr/>
          <p:nvPr/>
        </p:nvSpPr>
        <p:spPr>
          <a:xfrm>
            <a:off x="4651151" y="326593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34" name="Flussdiagramm: Zusammenführung 133"/>
          <p:cNvSpPr/>
          <p:nvPr/>
        </p:nvSpPr>
        <p:spPr>
          <a:xfrm>
            <a:off x="4832123" y="321059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35" name="Flussdiagramm: Zusammenführung 134"/>
          <p:cNvSpPr/>
          <p:nvPr/>
        </p:nvSpPr>
        <p:spPr>
          <a:xfrm>
            <a:off x="5092723" y="311953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36" name="Flussdiagramm: Zusammenführung 135"/>
          <p:cNvSpPr/>
          <p:nvPr/>
        </p:nvSpPr>
        <p:spPr>
          <a:xfrm>
            <a:off x="5431334" y="300467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38" name="Flussdiagramm: Zusammenführung 137"/>
          <p:cNvSpPr/>
          <p:nvPr/>
        </p:nvSpPr>
        <p:spPr>
          <a:xfrm>
            <a:off x="5673549" y="292732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39" name="Flussdiagramm: Zusammenführung 138"/>
          <p:cNvSpPr/>
          <p:nvPr/>
        </p:nvSpPr>
        <p:spPr>
          <a:xfrm>
            <a:off x="5856239" y="292494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0" name="Flussdiagramm: Zusammenführung 139"/>
          <p:cNvSpPr/>
          <p:nvPr/>
        </p:nvSpPr>
        <p:spPr>
          <a:xfrm>
            <a:off x="6027024" y="297552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2" name="Flussdiagramm: Zusammenführung 141"/>
          <p:cNvSpPr/>
          <p:nvPr/>
        </p:nvSpPr>
        <p:spPr>
          <a:xfrm>
            <a:off x="6422201" y="285055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4" name="Flussdiagramm: Zusammenführung 143"/>
          <p:cNvSpPr/>
          <p:nvPr/>
        </p:nvSpPr>
        <p:spPr>
          <a:xfrm>
            <a:off x="6727478" y="271902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5" name="Flussdiagramm: Zusammenführung 144"/>
          <p:cNvSpPr/>
          <p:nvPr/>
        </p:nvSpPr>
        <p:spPr>
          <a:xfrm>
            <a:off x="7051225" y="258633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7" name="Flussdiagramm: Zusammenführung 146"/>
          <p:cNvSpPr/>
          <p:nvPr/>
        </p:nvSpPr>
        <p:spPr>
          <a:xfrm>
            <a:off x="7382693" y="224830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8" name="Flussdiagramm: Zusammenführung 147"/>
          <p:cNvSpPr/>
          <p:nvPr/>
        </p:nvSpPr>
        <p:spPr>
          <a:xfrm>
            <a:off x="7622527" y="2164387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50" name="Flussdiagramm: Zusammenführung 149"/>
          <p:cNvSpPr/>
          <p:nvPr/>
        </p:nvSpPr>
        <p:spPr>
          <a:xfrm>
            <a:off x="7805880" y="208465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51" name="Flussdiagramm: Zusammenführung 150"/>
          <p:cNvSpPr/>
          <p:nvPr/>
        </p:nvSpPr>
        <p:spPr>
          <a:xfrm>
            <a:off x="7852837" y="230782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52" name="Flussdiagramm: Zusammenführung 151"/>
          <p:cNvSpPr/>
          <p:nvPr/>
        </p:nvSpPr>
        <p:spPr>
          <a:xfrm>
            <a:off x="8105732" y="214952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53" name="Flussdiagramm: Zusammenführung 152"/>
          <p:cNvSpPr/>
          <p:nvPr/>
        </p:nvSpPr>
        <p:spPr>
          <a:xfrm>
            <a:off x="8335464" y="203227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54" name="Minus 153"/>
          <p:cNvSpPr/>
          <p:nvPr/>
        </p:nvSpPr>
        <p:spPr>
          <a:xfrm rot="-1140000">
            <a:off x="4949581" y="2924944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sp>
        <p:nvSpPr>
          <p:cNvPr id="155" name="Minus 154"/>
          <p:cNvSpPr/>
          <p:nvPr/>
        </p:nvSpPr>
        <p:spPr>
          <a:xfrm rot="17820000">
            <a:off x="8173609" y="2229309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cxnSp>
        <p:nvCxnSpPr>
          <p:cNvPr id="157" name="Gerade Verbindung 156"/>
          <p:cNvCxnSpPr/>
          <p:nvPr/>
        </p:nvCxnSpPr>
        <p:spPr>
          <a:xfrm rot="-60000">
            <a:off x="4079872" y="3477152"/>
            <a:ext cx="648072" cy="169200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Gerade Verbindung 159"/>
          <p:cNvCxnSpPr/>
          <p:nvPr/>
        </p:nvCxnSpPr>
        <p:spPr>
          <a:xfrm rot="60000" flipV="1">
            <a:off x="4439912" y="5157192"/>
            <a:ext cx="288032" cy="151200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Flussdiagramm: Zusammenführung 162"/>
          <p:cNvSpPr/>
          <p:nvPr/>
        </p:nvSpPr>
        <p:spPr>
          <a:xfrm>
            <a:off x="4161720" y="3525497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4" name="Flussdiagramm: Zusammenführung 163"/>
          <p:cNvSpPr/>
          <p:nvPr/>
        </p:nvSpPr>
        <p:spPr>
          <a:xfrm>
            <a:off x="4273305" y="378904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5" name="Flussdiagramm: Zusammenführung 164"/>
          <p:cNvSpPr/>
          <p:nvPr/>
        </p:nvSpPr>
        <p:spPr>
          <a:xfrm>
            <a:off x="4458357" y="423469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6" name="Flussdiagramm: Zusammenführung 165"/>
          <p:cNvSpPr/>
          <p:nvPr/>
        </p:nvSpPr>
        <p:spPr>
          <a:xfrm>
            <a:off x="4564500" y="451456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7" name="Flussdiagramm: Zusammenführung 166"/>
          <p:cNvSpPr/>
          <p:nvPr/>
        </p:nvSpPr>
        <p:spPr>
          <a:xfrm>
            <a:off x="4686969" y="482436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168" name="Gerade Verbindung 167"/>
          <p:cNvCxnSpPr/>
          <p:nvPr/>
        </p:nvCxnSpPr>
        <p:spPr>
          <a:xfrm>
            <a:off x="6084168" y="6410588"/>
            <a:ext cx="504056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Textfeld 168"/>
          <p:cNvSpPr txBox="1"/>
          <p:nvPr/>
        </p:nvSpPr>
        <p:spPr>
          <a:xfrm>
            <a:off x="6589366" y="6281202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6</a:t>
            </a:r>
          </a:p>
        </p:txBody>
      </p:sp>
      <p:cxnSp>
        <p:nvCxnSpPr>
          <p:cNvPr id="170" name="Gerade Verbindung 169"/>
          <p:cNvCxnSpPr/>
          <p:nvPr/>
        </p:nvCxnSpPr>
        <p:spPr>
          <a:xfrm>
            <a:off x="6552842" y="6111585"/>
            <a:ext cx="504056" cy="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Textfeld 170"/>
          <p:cNvSpPr txBox="1"/>
          <p:nvPr/>
        </p:nvSpPr>
        <p:spPr>
          <a:xfrm>
            <a:off x="7056378" y="5985855"/>
            <a:ext cx="12170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7 </a:t>
            </a:r>
            <a:r>
              <a:rPr lang="de-DE" sz="600" dirty="0"/>
              <a:t>(siehe auch andere Übersicht)</a:t>
            </a:r>
            <a:endParaRPr lang="de-DE" sz="800" dirty="0"/>
          </a:p>
        </p:txBody>
      </p:sp>
      <p:cxnSp>
        <p:nvCxnSpPr>
          <p:cNvPr id="172" name="Gerade Verbindung 171"/>
          <p:cNvCxnSpPr/>
          <p:nvPr/>
        </p:nvCxnSpPr>
        <p:spPr>
          <a:xfrm flipV="1">
            <a:off x="5359754" y="2230868"/>
            <a:ext cx="432048" cy="288032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Gerade Verbindung 176"/>
          <p:cNvCxnSpPr/>
          <p:nvPr/>
        </p:nvCxnSpPr>
        <p:spPr>
          <a:xfrm rot="60000" flipV="1">
            <a:off x="5789092" y="1949834"/>
            <a:ext cx="648072" cy="288032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Gerade Verbindung 178"/>
          <p:cNvCxnSpPr/>
          <p:nvPr/>
        </p:nvCxnSpPr>
        <p:spPr>
          <a:xfrm rot="-60000" flipH="1" flipV="1">
            <a:off x="5825926" y="2226269"/>
            <a:ext cx="192192" cy="626667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Gerade Verbindung 181"/>
          <p:cNvCxnSpPr/>
          <p:nvPr/>
        </p:nvCxnSpPr>
        <p:spPr>
          <a:xfrm rot="-120000" flipV="1">
            <a:off x="6429313" y="1802606"/>
            <a:ext cx="720080" cy="143973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Gerade Verbindung 183"/>
          <p:cNvCxnSpPr/>
          <p:nvPr/>
        </p:nvCxnSpPr>
        <p:spPr>
          <a:xfrm flipV="1">
            <a:off x="7142923" y="1690703"/>
            <a:ext cx="211000" cy="9700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Gerade Verbindung 185"/>
          <p:cNvCxnSpPr/>
          <p:nvPr/>
        </p:nvCxnSpPr>
        <p:spPr>
          <a:xfrm rot="60000" flipV="1">
            <a:off x="7355966" y="1127929"/>
            <a:ext cx="774000" cy="571786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Flussdiagramm: Zusammenführung 189"/>
          <p:cNvSpPr/>
          <p:nvPr/>
        </p:nvSpPr>
        <p:spPr>
          <a:xfrm>
            <a:off x="6036504" y="264664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91" name="Flussdiagramm: Zusammenführung 190"/>
          <p:cNvSpPr/>
          <p:nvPr/>
        </p:nvSpPr>
        <p:spPr>
          <a:xfrm>
            <a:off x="5952068" y="242982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92" name="Flussdiagramm: Zusammenführung 191"/>
          <p:cNvSpPr/>
          <p:nvPr/>
        </p:nvSpPr>
        <p:spPr>
          <a:xfrm>
            <a:off x="5888997" y="223763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93" name="Flussdiagramm: Zusammenführung 192"/>
          <p:cNvSpPr/>
          <p:nvPr/>
        </p:nvSpPr>
        <p:spPr>
          <a:xfrm>
            <a:off x="6213289" y="209710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94" name="Flussdiagramm: Zusammenführung 193"/>
          <p:cNvSpPr/>
          <p:nvPr/>
        </p:nvSpPr>
        <p:spPr>
          <a:xfrm>
            <a:off x="6525153" y="197990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95" name="Flussdiagramm: Zusammenführung 194"/>
          <p:cNvSpPr/>
          <p:nvPr/>
        </p:nvSpPr>
        <p:spPr>
          <a:xfrm>
            <a:off x="7068448" y="183290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96" name="Flussdiagramm: Zusammenführung 195"/>
          <p:cNvSpPr/>
          <p:nvPr/>
        </p:nvSpPr>
        <p:spPr>
          <a:xfrm>
            <a:off x="7773633" y="144554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97" name="Flussdiagramm: Zusammenführung 196"/>
          <p:cNvSpPr/>
          <p:nvPr/>
        </p:nvSpPr>
        <p:spPr>
          <a:xfrm>
            <a:off x="8109329" y="117292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156" name="Gerade Verbindung 155"/>
          <p:cNvCxnSpPr/>
          <p:nvPr/>
        </p:nvCxnSpPr>
        <p:spPr>
          <a:xfrm flipV="1">
            <a:off x="2574342" y="74010"/>
            <a:ext cx="526001" cy="1110114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Gerade Verbindung 160"/>
          <p:cNvCxnSpPr/>
          <p:nvPr/>
        </p:nvCxnSpPr>
        <p:spPr>
          <a:xfrm>
            <a:off x="6552982" y="6264203"/>
            <a:ext cx="504056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Textfeld 161"/>
          <p:cNvSpPr txBox="1"/>
          <p:nvPr/>
        </p:nvSpPr>
        <p:spPr>
          <a:xfrm>
            <a:off x="7050294" y="6138851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8</a:t>
            </a:r>
          </a:p>
        </p:txBody>
      </p:sp>
      <p:cxnSp>
        <p:nvCxnSpPr>
          <p:cNvPr id="173" name="Gerade Verbindung 172"/>
          <p:cNvCxnSpPr/>
          <p:nvPr/>
        </p:nvCxnSpPr>
        <p:spPr>
          <a:xfrm rot="-60000">
            <a:off x="6167856" y="3030858"/>
            <a:ext cx="864096" cy="139680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Gerade Verbindung 174"/>
          <p:cNvCxnSpPr/>
          <p:nvPr/>
        </p:nvCxnSpPr>
        <p:spPr>
          <a:xfrm>
            <a:off x="6948264" y="6409446"/>
            <a:ext cx="504056" cy="0"/>
          </a:xfrm>
          <a:prstGeom prst="line">
            <a:avLst/>
          </a:prstGeom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feld 175"/>
          <p:cNvSpPr txBox="1"/>
          <p:nvPr/>
        </p:nvSpPr>
        <p:spPr>
          <a:xfrm>
            <a:off x="7491104" y="6280060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10</a:t>
            </a:r>
          </a:p>
        </p:txBody>
      </p:sp>
      <p:sp>
        <p:nvSpPr>
          <p:cNvPr id="178" name="Textfeld 177"/>
          <p:cNvSpPr txBox="1"/>
          <p:nvPr/>
        </p:nvSpPr>
        <p:spPr>
          <a:xfrm>
            <a:off x="7867413" y="5013176"/>
            <a:ext cx="11496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Bushaltestellen</a:t>
            </a:r>
          </a:p>
          <a:p>
            <a:r>
              <a:rPr lang="de-DE" sz="1000" dirty="0"/>
              <a:t>(LBW bzw. massiv)</a:t>
            </a:r>
          </a:p>
        </p:txBody>
      </p:sp>
      <p:cxnSp>
        <p:nvCxnSpPr>
          <p:cNvPr id="180" name="Gerade Verbindung 179"/>
          <p:cNvCxnSpPr/>
          <p:nvPr/>
        </p:nvCxnSpPr>
        <p:spPr>
          <a:xfrm rot="60000">
            <a:off x="1256343" y="424398"/>
            <a:ext cx="1289566" cy="778932"/>
          </a:xfrm>
          <a:prstGeom prst="line">
            <a:avLst/>
          </a:prstGeom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feld 2"/>
          <p:cNvSpPr txBox="1"/>
          <p:nvPr/>
        </p:nvSpPr>
        <p:spPr>
          <a:xfrm>
            <a:off x="6475444" y="5898458"/>
            <a:ext cx="40267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700" dirty="0">
                <a:latin typeface="Arial" pitchFamily="34" charset="0"/>
                <a:cs typeface="Arial" pitchFamily="34" charset="0"/>
              </a:rPr>
              <a:t>Teil 1</a:t>
            </a:r>
          </a:p>
        </p:txBody>
      </p:sp>
      <p:cxnSp>
        <p:nvCxnSpPr>
          <p:cNvPr id="4" name="Gerade Verbindung 3"/>
          <p:cNvCxnSpPr/>
          <p:nvPr/>
        </p:nvCxnSpPr>
        <p:spPr>
          <a:xfrm>
            <a:off x="4922787" y="6326619"/>
            <a:ext cx="504056" cy="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feld 4"/>
          <p:cNvSpPr txBox="1"/>
          <p:nvPr/>
        </p:nvSpPr>
        <p:spPr>
          <a:xfrm>
            <a:off x="5428144" y="6204742"/>
            <a:ext cx="1217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7 </a:t>
            </a:r>
            <a:r>
              <a:rPr lang="de-DE" sz="600" dirty="0"/>
              <a:t>(siehe auch andere Übersicht)</a:t>
            </a:r>
            <a:endParaRPr lang="de-DE" sz="1000" dirty="0"/>
          </a:p>
          <a:p>
            <a:endParaRPr lang="de-DE" sz="1000" dirty="0"/>
          </a:p>
        </p:txBody>
      </p:sp>
      <p:cxnSp>
        <p:nvCxnSpPr>
          <p:cNvPr id="6" name="Gerade Verbindung 5"/>
          <p:cNvCxnSpPr/>
          <p:nvPr/>
        </p:nvCxnSpPr>
        <p:spPr>
          <a:xfrm rot="-60000">
            <a:off x="5427585" y="1749819"/>
            <a:ext cx="1584176" cy="277200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>
            <a:off x="6703784" y="6328787"/>
            <a:ext cx="504056" cy="0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7209141" y="6206910"/>
            <a:ext cx="250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9</a:t>
            </a:r>
          </a:p>
          <a:p>
            <a:endParaRPr lang="de-DE" sz="10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5378113" y="1741961"/>
            <a:ext cx="3096344" cy="216024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>
            <a:off x="3707904" y="1700808"/>
            <a:ext cx="1696457" cy="40390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7"/>
          <p:cNvCxnSpPr/>
          <p:nvPr/>
        </p:nvCxnSpPr>
        <p:spPr>
          <a:xfrm rot="60000">
            <a:off x="2014332" y="1645993"/>
            <a:ext cx="1696457" cy="40390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/>
        </p:nvCxnSpPr>
        <p:spPr>
          <a:xfrm rot="-120000">
            <a:off x="773003" y="1582757"/>
            <a:ext cx="1242000" cy="69992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Gerade Verbindung 5"/>
          <p:cNvCxnSpPr/>
          <p:nvPr/>
        </p:nvCxnSpPr>
        <p:spPr>
          <a:xfrm>
            <a:off x="4922787" y="6326619"/>
            <a:ext cx="5040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feld 6"/>
          <p:cNvSpPr txBox="1"/>
          <p:nvPr/>
        </p:nvSpPr>
        <p:spPr>
          <a:xfrm>
            <a:off x="5428144" y="6204742"/>
            <a:ext cx="1217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3 </a:t>
            </a:r>
            <a:r>
              <a:rPr lang="de-DE" sz="600" dirty="0"/>
              <a:t>(siehe auch andere Übersicht)</a:t>
            </a:r>
            <a:endParaRPr lang="de-DE" sz="1000" dirty="0"/>
          </a:p>
          <a:p>
            <a:endParaRPr lang="de-DE" sz="1000" dirty="0"/>
          </a:p>
        </p:txBody>
      </p:sp>
      <p:cxnSp>
        <p:nvCxnSpPr>
          <p:cNvPr id="8" name="Gerade Verbindung 7"/>
          <p:cNvCxnSpPr/>
          <p:nvPr/>
        </p:nvCxnSpPr>
        <p:spPr>
          <a:xfrm flipV="1">
            <a:off x="7308304" y="2568688"/>
            <a:ext cx="1008112" cy="36004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/>
        </p:nvCxnSpPr>
        <p:spPr>
          <a:xfrm rot="-180000" flipV="1">
            <a:off x="6648575" y="2943078"/>
            <a:ext cx="684000" cy="144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207630" y="2867566"/>
            <a:ext cx="6451200" cy="2344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</Words>
  <Application>Microsoft Office PowerPoint</Application>
  <PresentationFormat>Bildschirmpräsentation (4:3)</PresentationFormat>
  <Paragraphs>30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Calibri</vt:lpstr>
      <vt:lpstr>Larissa-Design</vt:lpstr>
      <vt:lpstr>PowerPoint-Präsentation</vt:lpstr>
      <vt:lpstr>PowerPoint-Präsentation</vt:lpstr>
      <vt:lpstr>PowerPoint-Präsentation</vt:lpstr>
      <vt:lpstr>PowerPoint-Präsentation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Carsten Hübner</dc:creator>
  <cp:lastModifiedBy>Hübner, Carsten</cp:lastModifiedBy>
  <cp:revision>66</cp:revision>
  <cp:lastPrinted>2020-07-20T14:00:18Z</cp:lastPrinted>
  <dcterms:created xsi:type="dcterms:W3CDTF">2019-01-24T09:40:16Z</dcterms:created>
  <dcterms:modified xsi:type="dcterms:W3CDTF">2020-07-20T14:02:31Z</dcterms:modified>
</cp:coreProperties>
</file>