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06BB-A707-4352-BD82-81AFC51D7372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8CA1-29CD-493B-A851-FDC65B5EAA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620688"/>
            <a:ext cx="514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Prosigk</a:t>
            </a:r>
            <a:r>
              <a:rPr lang="de-DE" dirty="0"/>
              <a:t> Ortsteil </a:t>
            </a:r>
            <a:r>
              <a:rPr lang="de-DE" dirty="0" err="1"/>
              <a:t>Fernsdorf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3633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Feldstraße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Friedrichstraße</a:t>
            </a:r>
          </a:p>
          <a:p>
            <a:pPr marL="342900" indent="-342900">
              <a:buAutoNum type="arabicPlain" startAt="3"/>
            </a:pPr>
            <a:r>
              <a:rPr lang="de-DE" dirty="0"/>
              <a:t>Im Umfeld</a:t>
            </a:r>
          </a:p>
          <a:p>
            <a:pPr marL="342900" indent="-342900">
              <a:buAutoNum type="arabicPlain" startAt="4"/>
            </a:pPr>
            <a:r>
              <a:rPr lang="de-DE" dirty="0"/>
              <a:t>Lange 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Neustadt</a:t>
            </a:r>
          </a:p>
          <a:p>
            <a:pPr marL="342900" indent="-342900">
              <a:buAutoNum type="arabicPlain" startAt="6"/>
            </a:pPr>
            <a:r>
              <a:rPr lang="de-DE" dirty="0"/>
              <a:t>Ringstraße</a:t>
            </a:r>
          </a:p>
          <a:p>
            <a:pPr marL="342900" indent="-342900">
              <a:buAutoNum type="arabicPlain" startAt="7"/>
            </a:pPr>
            <a:r>
              <a:rPr lang="de-DE" dirty="0"/>
              <a:t>Südlich des Weges</a:t>
            </a:r>
          </a:p>
          <a:p>
            <a:pPr marL="342900" indent="-342900">
              <a:buAutoNum type="arabicPlain" startAt="8"/>
            </a:pPr>
            <a:r>
              <a:rPr lang="de-DE" dirty="0"/>
              <a:t>Weg im Unterfeld</a:t>
            </a:r>
          </a:p>
          <a:p>
            <a:pPr marL="342900" indent="-342900"/>
            <a:r>
              <a:rPr lang="de-DE" dirty="0"/>
              <a:t>9	Weg von </a:t>
            </a:r>
            <a:r>
              <a:rPr lang="de-DE" dirty="0" err="1"/>
              <a:t>Gahrensdorf</a:t>
            </a:r>
            <a:endParaRPr lang="de-DE" dirty="0"/>
          </a:p>
          <a:p>
            <a:pPr marL="342900" indent="-342900"/>
            <a:r>
              <a:rPr lang="de-DE"/>
              <a:t>10	Weg </a:t>
            </a:r>
            <a:r>
              <a:rPr lang="de-DE" dirty="0"/>
              <a:t>von Görzig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23803" y="6119737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27859" y="599084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2787" y="6257541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26323" y="614324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922787" y="6407769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inus 11"/>
          <p:cNvSpPr/>
          <p:nvPr/>
        </p:nvSpPr>
        <p:spPr>
          <a:xfrm>
            <a:off x="7776848" y="505800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28144" y="6291830"/>
            <a:ext cx="748923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  <a:r>
              <a:rPr lang="de-DE" sz="1100" dirty="0"/>
              <a:t> </a:t>
            </a:r>
            <a:r>
              <a:rPr lang="de-DE" sz="600" dirty="0"/>
              <a:t>(siehe auch </a:t>
            </a:r>
          </a:p>
          <a:p>
            <a:r>
              <a:rPr lang="de-DE" sz="600" dirty="0"/>
              <a:t>andere Übersicht)</a:t>
            </a:r>
            <a:endParaRPr lang="de-DE" sz="1100" dirty="0"/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17" name="Flussdiagramm: Zusammenführung 16"/>
          <p:cNvSpPr/>
          <p:nvPr/>
        </p:nvSpPr>
        <p:spPr>
          <a:xfrm>
            <a:off x="2137590" y="15303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4906430" y="2409415"/>
            <a:ext cx="51840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416260" y="2340212"/>
            <a:ext cx="50405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480000">
            <a:off x="4265754" y="2329523"/>
            <a:ext cx="16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600000" flipV="1">
            <a:off x="4573549" y="2162745"/>
            <a:ext cx="81050" cy="19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4663643" y="2129889"/>
            <a:ext cx="144017" cy="509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120000">
            <a:off x="3632396" y="1500642"/>
            <a:ext cx="230096" cy="871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2769157" y="1260831"/>
            <a:ext cx="878028" cy="239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240000">
            <a:off x="2538746" y="1229329"/>
            <a:ext cx="235697" cy="23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V="1">
            <a:off x="2123728" y="1221736"/>
            <a:ext cx="425335" cy="263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ussdiagramm: Zusammenführung 47"/>
          <p:cNvSpPr/>
          <p:nvPr/>
        </p:nvSpPr>
        <p:spPr>
          <a:xfrm>
            <a:off x="3257355" y="14583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3740267" y="16235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2" name="Gerade Verbindung 31"/>
          <p:cNvCxnSpPr/>
          <p:nvPr/>
        </p:nvCxnSpPr>
        <p:spPr>
          <a:xfrm rot="-180000">
            <a:off x="2594503" y="1290125"/>
            <a:ext cx="72008" cy="3600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ussdiagramm: Zusammenführung 49"/>
          <p:cNvSpPr/>
          <p:nvPr/>
        </p:nvSpPr>
        <p:spPr>
          <a:xfrm>
            <a:off x="4582572" y="24182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1" name="Flussdiagramm: Zusammenführung 50"/>
          <p:cNvSpPr/>
          <p:nvPr/>
        </p:nvSpPr>
        <p:spPr>
          <a:xfrm>
            <a:off x="5444025" y="25389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7" name="Flussdiagramm: Zusammenführung 46"/>
          <p:cNvSpPr/>
          <p:nvPr/>
        </p:nvSpPr>
        <p:spPr>
          <a:xfrm>
            <a:off x="2587873" y="12519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5" name="Gerade Verbindung 34"/>
          <p:cNvCxnSpPr/>
          <p:nvPr/>
        </p:nvCxnSpPr>
        <p:spPr>
          <a:xfrm flipH="1">
            <a:off x="2661065" y="1634758"/>
            <a:ext cx="15525" cy="11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2657098" y="1752456"/>
            <a:ext cx="508023" cy="72256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60000">
            <a:off x="3161629" y="2469064"/>
            <a:ext cx="345600" cy="1678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3134819" y="2525665"/>
            <a:ext cx="123163" cy="1321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3128861" y="2426846"/>
            <a:ext cx="11364" cy="24526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-420000" flipH="1" flipV="1">
            <a:off x="3158653" y="2663723"/>
            <a:ext cx="66048" cy="264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rot="240000" flipH="1" flipV="1">
            <a:off x="3155672" y="2798802"/>
            <a:ext cx="72008" cy="162000"/>
          </a:xfrm>
          <a:prstGeom prst="line">
            <a:avLst/>
          </a:prstGeom>
          <a:ln w="984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V="1">
            <a:off x="3077706" y="2654786"/>
            <a:ext cx="62518" cy="308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-360000" flipV="1">
            <a:off x="3038979" y="2130787"/>
            <a:ext cx="152009" cy="586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3044937" y="2184010"/>
            <a:ext cx="0" cy="10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rot="720000" flipV="1">
            <a:off x="2972929" y="2181032"/>
            <a:ext cx="72000" cy="178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rot="360000" flipH="1" flipV="1">
            <a:off x="3062811" y="1913853"/>
            <a:ext cx="132052" cy="20487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rot="-300000" flipH="1" flipV="1">
            <a:off x="3097938" y="1892948"/>
            <a:ext cx="121584" cy="2340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480000">
            <a:off x="3158383" y="1991517"/>
            <a:ext cx="114830" cy="878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420000">
            <a:off x="3143756" y="2150730"/>
            <a:ext cx="0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rot="-180000">
            <a:off x="3515712" y="2627975"/>
            <a:ext cx="432048" cy="54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rot="-480000">
            <a:off x="3935880" y="3077722"/>
            <a:ext cx="72008" cy="324000"/>
          </a:xfrm>
          <a:prstGeom prst="line">
            <a:avLst/>
          </a:prstGeom>
          <a:ln w="1047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H="1">
            <a:off x="3998915" y="3002910"/>
            <a:ext cx="144015" cy="18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 rot="-60000" flipH="1">
            <a:off x="4160010" y="2302567"/>
            <a:ext cx="94982" cy="63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 rot="-3000000" flipV="1">
            <a:off x="4110145" y="2948776"/>
            <a:ext cx="90000" cy="308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120000">
            <a:off x="3843991" y="1593794"/>
            <a:ext cx="446392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ussdiagramm: Zusammenführung 122"/>
          <p:cNvSpPr/>
          <p:nvPr/>
        </p:nvSpPr>
        <p:spPr>
          <a:xfrm>
            <a:off x="4046800" y="31356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3838705" y="2924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3145055" y="28582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3361079" y="24261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3518957" y="22636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3108053" y="19921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9" name="Flussdiagramm: Zusammenführung 128"/>
          <p:cNvSpPr/>
          <p:nvPr/>
        </p:nvSpPr>
        <p:spPr>
          <a:xfrm>
            <a:off x="2748013" y="17411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33" name="Gerade Verbindung 132"/>
          <p:cNvCxnSpPr/>
          <p:nvPr/>
        </p:nvCxnSpPr>
        <p:spPr>
          <a:xfrm rot="-300000">
            <a:off x="3267927" y="2081992"/>
            <a:ext cx="164958" cy="17019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rot="180000">
            <a:off x="3429082" y="2244547"/>
            <a:ext cx="126877" cy="1816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>
            <a:off x="3550673" y="2428757"/>
            <a:ext cx="49574" cy="3151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 flipV="1">
            <a:off x="2723648" y="3717032"/>
            <a:ext cx="576064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flipV="1">
            <a:off x="2419712" y="4137584"/>
            <a:ext cx="320272" cy="1996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rot="120000" flipV="1">
            <a:off x="99552" y="4294400"/>
            <a:ext cx="2322000" cy="787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5723153" y="6112680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6227209" y="598378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73" name="Gerade Verbindung 72"/>
          <p:cNvCxnSpPr/>
          <p:nvPr/>
        </p:nvCxnSpPr>
        <p:spPr>
          <a:xfrm>
            <a:off x="5722137" y="6250484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6225673" y="613618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76" name="Gerade Verbindung 75"/>
          <p:cNvCxnSpPr/>
          <p:nvPr/>
        </p:nvCxnSpPr>
        <p:spPr>
          <a:xfrm rot="120000" flipV="1">
            <a:off x="3300290" y="3581953"/>
            <a:ext cx="288032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V="1">
            <a:off x="3587720" y="2867832"/>
            <a:ext cx="2160240" cy="7200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rot="60000">
            <a:off x="5744383" y="2871322"/>
            <a:ext cx="320248" cy="232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6057977" y="2893991"/>
            <a:ext cx="90000" cy="7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rot="-60000" flipV="1">
            <a:off x="6129981" y="2002657"/>
            <a:ext cx="2358000" cy="936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rot="300000" flipV="1">
            <a:off x="8240315" y="1994131"/>
            <a:ext cx="185707" cy="48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flipV="1">
            <a:off x="6175224" y="2864841"/>
            <a:ext cx="513519" cy="1867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rot="-120000" flipV="1">
            <a:off x="6679275" y="2550304"/>
            <a:ext cx="756000" cy="2997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V="1">
            <a:off x="4898706" y="2754963"/>
            <a:ext cx="33334" cy="39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 rot="-240000" flipV="1">
            <a:off x="5373034" y="2550618"/>
            <a:ext cx="0" cy="43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lussdiagramm: Zusammenführung 119"/>
          <p:cNvSpPr/>
          <p:nvPr/>
        </p:nvSpPr>
        <p:spPr>
          <a:xfrm>
            <a:off x="3403205" y="37122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3676373" y="36134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0" name="Flussdiagramm: Zusammenführung 129"/>
          <p:cNvSpPr/>
          <p:nvPr/>
        </p:nvSpPr>
        <p:spPr>
          <a:xfrm>
            <a:off x="4211960" y="34218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1" name="Flussdiagramm: Zusammenführung 130"/>
          <p:cNvSpPr/>
          <p:nvPr/>
        </p:nvSpPr>
        <p:spPr>
          <a:xfrm>
            <a:off x="4420841" y="33427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2" name="Flussdiagramm: Zusammenführung 131"/>
          <p:cNvSpPr/>
          <p:nvPr/>
        </p:nvSpPr>
        <p:spPr>
          <a:xfrm>
            <a:off x="4651151" y="3265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4" name="Flussdiagramm: Zusammenführung 133"/>
          <p:cNvSpPr/>
          <p:nvPr/>
        </p:nvSpPr>
        <p:spPr>
          <a:xfrm>
            <a:off x="4832123" y="32105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5092723" y="31195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5431334" y="30046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5673549" y="29273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5856239" y="29249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6027024" y="297552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2" name="Flussdiagramm: Zusammenführung 141"/>
          <p:cNvSpPr/>
          <p:nvPr/>
        </p:nvSpPr>
        <p:spPr>
          <a:xfrm>
            <a:off x="6422201" y="285055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/>
          <p:cNvSpPr/>
          <p:nvPr/>
        </p:nvSpPr>
        <p:spPr>
          <a:xfrm>
            <a:off x="6727478" y="27190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7051225" y="25863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7382693" y="22483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7622527" y="216438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0" name="Flussdiagramm: Zusammenführung 149"/>
          <p:cNvSpPr/>
          <p:nvPr/>
        </p:nvSpPr>
        <p:spPr>
          <a:xfrm>
            <a:off x="7805880" y="20846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1" name="Flussdiagramm: Zusammenführung 150"/>
          <p:cNvSpPr/>
          <p:nvPr/>
        </p:nvSpPr>
        <p:spPr>
          <a:xfrm>
            <a:off x="7852837" y="23078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/>
          <p:cNvSpPr/>
          <p:nvPr/>
        </p:nvSpPr>
        <p:spPr>
          <a:xfrm>
            <a:off x="8105732" y="214952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3" name="Flussdiagramm: Zusammenführung 152"/>
          <p:cNvSpPr/>
          <p:nvPr/>
        </p:nvSpPr>
        <p:spPr>
          <a:xfrm>
            <a:off x="8335464" y="20322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4" name="Minus 153"/>
          <p:cNvSpPr/>
          <p:nvPr/>
        </p:nvSpPr>
        <p:spPr>
          <a:xfrm rot="-1140000">
            <a:off x="4949581" y="292494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55" name="Minus 154"/>
          <p:cNvSpPr/>
          <p:nvPr/>
        </p:nvSpPr>
        <p:spPr>
          <a:xfrm rot="17820000">
            <a:off x="8173609" y="222930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57" name="Gerade Verbindung 156"/>
          <p:cNvCxnSpPr/>
          <p:nvPr/>
        </p:nvCxnSpPr>
        <p:spPr>
          <a:xfrm rot="-60000">
            <a:off x="4079872" y="3477152"/>
            <a:ext cx="648072" cy="1692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rot="60000" flipV="1">
            <a:off x="4439912" y="5157192"/>
            <a:ext cx="288032" cy="1512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ussdiagramm: Zusammenführung 162"/>
          <p:cNvSpPr/>
          <p:nvPr/>
        </p:nvSpPr>
        <p:spPr>
          <a:xfrm>
            <a:off x="4161720" y="352549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4273305" y="37890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4458357" y="42346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4564500" y="45145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Flussdiagramm: Zusammenführung 166"/>
          <p:cNvSpPr/>
          <p:nvPr/>
        </p:nvSpPr>
        <p:spPr>
          <a:xfrm>
            <a:off x="4686969" y="48243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68" name="Gerade Verbindung 167"/>
          <p:cNvCxnSpPr/>
          <p:nvPr/>
        </p:nvCxnSpPr>
        <p:spPr>
          <a:xfrm>
            <a:off x="6084168" y="6410588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feld 168"/>
          <p:cNvSpPr txBox="1"/>
          <p:nvPr/>
        </p:nvSpPr>
        <p:spPr>
          <a:xfrm>
            <a:off x="6589366" y="628120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cxnSp>
        <p:nvCxnSpPr>
          <p:cNvPr id="170" name="Gerade Verbindung 169"/>
          <p:cNvCxnSpPr/>
          <p:nvPr/>
        </p:nvCxnSpPr>
        <p:spPr>
          <a:xfrm>
            <a:off x="6552842" y="6111585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feld 170"/>
          <p:cNvSpPr txBox="1"/>
          <p:nvPr/>
        </p:nvSpPr>
        <p:spPr>
          <a:xfrm>
            <a:off x="7056378" y="598585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172" name="Gerade Verbindung 171"/>
          <p:cNvCxnSpPr/>
          <p:nvPr/>
        </p:nvCxnSpPr>
        <p:spPr>
          <a:xfrm flipV="1">
            <a:off x="5359754" y="2230868"/>
            <a:ext cx="432048" cy="2880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/>
          <p:nvPr/>
        </p:nvCxnSpPr>
        <p:spPr>
          <a:xfrm rot="60000" flipV="1">
            <a:off x="5789092" y="1949834"/>
            <a:ext cx="648072" cy="2880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 rot="-60000" flipH="1" flipV="1">
            <a:off x="5825926" y="2226269"/>
            <a:ext cx="192192" cy="62666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 rot="-120000" flipV="1">
            <a:off x="6429313" y="1802606"/>
            <a:ext cx="720080" cy="1439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flipV="1">
            <a:off x="7142923" y="1690703"/>
            <a:ext cx="211000" cy="97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Gerade Verbindung 185"/>
          <p:cNvCxnSpPr/>
          <p:nvPr/>
        </p:nvCxnSpPr>
        <p:spPr>
          <a:xfrm rot="60000" flipV="1">
            <a:off x="7355966" y="1127929"/>
            <a:ext cx="774000" cy="57178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ussdiagramm: Zusammenführung 189"/>
          <p:cNvSpPr/>
          <p:nvPr/>
        </p:nvSpPr>
        <p:spPr>
          <a:xfrm>
            <a:off x="6036504" y="26466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1" name="Flussdiagramm: Zusammenführung 190"/>
          <p:cNvSpPr/>
          <p:nvPr/>
        </p:nvSpPr>
        <p:spPr>
          <a:xfrm>
            <a:off x="5952068" y="24298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2" name="Flussdiagramm: Zusammenführung 191"/>
          <p:cNvSpPr/>
          <p:nvPr/>
        </p:nvSpPr>
        <p:spPr>
          <a:xfrm>
            <a:off x="5888997" y="22376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3" name="Flussdiagramm: Zusammenführung 192"/>
          <p:cNvSpPr/>
          <p:nvPr/>
        </p:nvSpPr>
        <p:spPr>
          <a:xfrm>
            <a:off x="6213289" y="20971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4" name="Flussdiagramm: Zusammenführung 193"/>
          <p:cNvSpPr/>
          <p:nvPr/>
        </p:nvSpPr>
        <p:spPr>
          <a:xfrm>
            <a:off x="6525153" y="19799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5" name="Flussdiagramm: Zusammenführung 194"/>
          <p:cNvSpPr/>
          <p:nvPr/>
        </p:nvSpPr>
        <p:spPr>
          <a:xfrm>
            <a:off x="7068448" y="18329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6" name="Flussdiagramm: Zusammenführung 195"/>
          <p:cNvSpPr/>
          <p:nvPr/>
        </p:nvSpPr>
        <p:spPr>
          <a:xfrm>
            <a:off x="7773633" y="14455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7" name="Flussdiagramm: Zusammenführung 196"/>
          <p:cNvSpPr/>
          <p:nvPr/>
        </p:nvSpPr>
        <p:spPr>
          <a:xfrm>
            <a:off x="8109329" y="11729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56" name="Gerade Verbindung 155"/>
          <p:cNvCxnSpPr/>
          <p:nvPr/>
        </p:nvCxnSpPr>
        <p:spPr>
          <a:xfrm flipV="1">
            <a:off x="2574342" y="74010"/>
            <a:ext cx="526001" cy="111011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>
            <a:off x="6552982" y="6264203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feld 161"/>
          <p:cNvSpPr txBox="1"/>
          <p:nvPr/>
        </p:nvSpPr>
        <p:spPr>
          <a:xfrm>
            <a:off x="7050294" y="613885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cxnSp>
        <p:nvCxnSpPr>
          <p:cNvPr id="173" name="Gerade Verbindung 172"/>
          <p:cNvCxnSpPr/>
          <p:nvPr/>
        </p:nvCxnSpPr>
        <p:spPr>
          <a:xfrm rot="-60000">
            <a:off x="6167856" y="3030858"/>
            <a:ext cx="864096" cy="13968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74"/>
          <p:cNvCxnSpPr/>
          <p:nvPr/>
        </p:nvCxnSpPr>
        <p:spPr>
          <a:xfrm>
            <a:off x="6948264" y="6409446"/>
            <a:ext cx="504056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feld 175"/>
          <p:cNvSpPr txBox="1"/>
          <p:nvPr/>
        </p:nvSpPr>
        <p:spPr>
          <a:xfrm>
            <a:off x="7491104" y="628006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7867413" y="5013176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80" name="Gerade Verbindung 179"/>
          <p:cNvCxnSpPr/>
          <p:nvPr/>
        </p:nvCxnSpPr>
        <p:spPr>
          <a:xfrm rot="60000">
            <a:off x="1256343" y="424398"/>
            <a:ext cx="1289566" cy="778932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6475444" y="5898458"/>
            <a:ext cx="4026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>
                <a:latin typeface="Arial" pitchFamily="34" charset="0"/>
                <a:cs typeface="Arial" pitchFamily="34" charset="0"/>
              </a:rPr>
              <a:t>Teil 1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4922787" y="6326619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428144" y="6204742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6" name="Gerade Verbindung 5"/>
          <p:cNvCxnSpPr/>
          <p:nvPr/>
        </p:nvCxnSpPr>
        <p:spPr>
          <a:xfrm rot="-60000">
            <a:off x="5427585" y="1749819"/>
            <a:ext cx="1584176" cy="27720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6703784" y="6328787"/>
            <a:ext cx="50405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7209141" y="6206910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9</a:t>
            </a:r>
          </a:p>
          <a:p>
            <a:endParaRPr lang="de-DE" sz="10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378113" y="1741961"/>
            <a:ext cx="3096344" cy="2160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707904" y="1700808"/>
            <a:ext cx="1696457" cy="4039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60000">
            <a:off x="2014332" y="1645993"/>
            <a:ext cx="1696457" cy="4039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-120000">
            <a:off x="773003" y="1582757"/>
            <a:ext cx="1242000" cy="69992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22787" y="6326619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28144" y="6204742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7308304" y="2568688"/>
            <a:ext cx="1008112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-180000" flipV="1">
            <a:off x="6648575" y="2943078"/>
            <a:ext cx="684000" cy="14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07630" y="2867566"/>
            <a:ext cx="6451200" cy="2344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66</cp:revision>
  <cp:lastPrinted>2020-07-20T14:00:18Z</cp:lastPrinted>
  <dcterms:created xsi:type="dcterms:W3CDTF">2019-01-24T09:40:16Z</dcterms:created>
  <dcterms:modified xsi:type="dcterms:W3CDTF">2020-07-20T14:02:31Z</dcterms:modified>
</cp:coreProperties>
</file>