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B12-5B20-4E9D-8D89-FAF2861BF8C7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690-4E31-4351-9FAA-EAB345C61E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B12-5B20-4E9D-8D89-FAF2861BF8C7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690-4E31-4351-9FAA-EAB345C61E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B12-5B20-4E9D-8D89-FAF2861BF8C7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690-4E31-4351-9FAA-EAB345C61E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B12-5B20-4E9D-8D89-FAF2861BF8C7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690-4E31-4351-9FAA-EAB345C61E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B12-5B20-4E9D-8D89-FAF2861BF8C7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690-4E31-4351-9FAA-EAB345C61E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B12-5B20-4E9D-8D89-FAF2861BF8C7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690-4E31-4351-9FAA-EAB345C61E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B12-5B20-4E9D-8D89-FAF2861BF8C7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690-4E31-4351-9FAA-EAB345C61E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B12-5B20-4E9D-8D89-FAF2861BF8C7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690-4E31-4351-9FAA-EAB345C61E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B12-5B20-4E9D-8D89-FAF2861BF8C7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690-4E31-4351-9FAA-EAB345C61E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B12-5B20-4E9D-8D89-FAF2861BF8C7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690-4E31-4351-9FAA-EAB345C61E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B12-5B20-4E9D-8D89-FAF2861BF8C7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690-4E31-4351-9FAA-EAB345C61E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49B12-5B20-4E9D-8D89-FAF2861BF8C7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E690-4E31-4351-9FAA-EAB345C61E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984152" y="620688"/>
            <a:ext cx="518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Straßenübersicht Ortschaft </a:t>
            </a:r>
            <a:r>
              <a:rPr lang="de-DE" dirty="0" err="1"/>
              <a:t>Fraßdorf</a:t>
            </a:r>
            <a:r>
              <a:rPr lang="de-DE" dirty="0"/>
              <a:t> Ortsteil </a:t>
            </a:r>
            <a:r>
              <a:rPr lang="de-DE" dirty="0" err="1"/>
              <a:t>Fraßdorf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187624" y="1700808"/>
            <a:ext cx="391209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/>
            </a:pPr>
            <a:r>
              <a:rPr lang="de-DE" dirty="0"/>
              <a:t>Alte Siedlung</a:t>
            </a:r>
          </a:p>
          <a:p>
            <a:pPr marL="342900" indent="-342900">
              <a:buAutoNum type="arabicPlain" startAt="2"/>
            </a:pPr>
            <a:r>
              <a:rPr lang="de-DE" dirty="0"/>
              <a:t>Rüsterweg</a:t>
            </a:r>
          </a:p>
          <a:p>
            <a:pPr marL="342900" indent="-342900">
              <a:buAutoNum type="arabicPlain" startAt="3"/>
            </a:pPr>
            <a:r>
              <a:rPr lang="de-DE" dirty="0"/>
              <a:t>Galgenbreite</a:t>
            </a:r>
          </a:p>
          <a:p>
            <a:pPr marL="342900" indent="-342900">
              <a:buAutoNum type="arabicPlain" startAt="4"/>
            </a:pPr>
            <a:r>
              <a:rPr lang="de-DE" dirty="0"/>
              <a:t>Bäckerplatz</a:t>
            </a:r>
          </a:p>
          <a:p>
            <a:pPr marL="342900" indent="-342900">
              <a:buAutoNum type="arabicPlain" startAt="5"/>
            </a:pPr>
            <a:r>
              <a:rPr lang="de-DE" dirty="0"/>
              <a:t>Weg von </a:t>
            </a:r>
            <a:r>
              <a:rPr lang="de-DE" dirty="0" err="1"/>
              <a:t>Zehmigkau</a:t>
            </a:r>
            <a:endParaRPr lang="de-DE" dirty="0"/>
          </a:p>
          <a:p>
            <a:pPr marL="342900" indent="-342900"/>
            <a:r>
              <a:rPr lang="de-DE" dirty="0"/>
              <a:t>6	</a:t>
            </a:r>
            <a:r>
              <a:rPr lang="de-DE" dirty="0" err="1"/>
              <a:t>Etzdorfer</a:t>
            </a:r>
            <a:r>
              <a:rPr lang="de-DE" dirty="0"/>
              <a:t> Trift (Weg nach der Heide)</a:t>
            </a:r>
          </a:p>
          <a:p>
            <a:pPr marL="342900" indent="-342900">
              <a:buAutoNum type="arabicPlain" startAt="7"/>
            </a:pPr>
            <a:r>
              <a:rPr lang="de-DE" dirty="0"/>
              <a:t>An der Kaserne</a:t>
            </a:r>
          </a:p>
          <a:p>
            <a:pPr marL="342900" indent="-342900">
              <a:buAutoNum type="arabicPlain" startAt="8"/>
            </a:pPr>
            <a:r>
              <a:rPr lang="de-DE" dirty="0"/>
              <a:t>Weg von Meilendorf</a:t>
            </a:r>
          </a:p>
          <a:p>
            <a:pPr marL="342900" indent="-342900">
              <a:buAutoNum type="arabicPlain" startAt="9"/>
            </a:pPr>
            <a:r>
              <a:rPr lang="de-DE" dirty="0"/>
              <a:t>Alte Lindenstraße </a:t>
            </a:r>
          </a:p>
          <a:p>
            <a:pPr marL="342900" indent="-342900"/>
            <a:r>
              <a:rPr lang="de-DE" dirty="0"/>
              <a:t>10	</a:t>
            </a:r>
            <a:r>
              <a:rPr lang="de-DE" dirty="0" err="1"/>
              <a:t>Etzdorfer</a:t>
            </a:r>
            <a:r>
              <a:rPr lang="de-DE" dirty="0"/>
              <a:t> Straße</a:t>
            </a:r>
          </a:p>
          <a:p>
            <a:pPr marL="342900" indent="-342900">
              <a:buAutoNum type="arabicPlain" startAt="8"/>
            </a:pPr>
            <a:endParaRPr lang="de-DE" dirty="0"/>
          </a:p>
          <a:p>
            <a:pPr marL="342900" indent="-342900">
              <a:buAutoNum type="arabicPlain" startAt="8"/>
            </a:pP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Übersicht Fraßdor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32"/>
            <a:ext cx="9144000" cy="6858000"/>
          </a:xfrm>
          <a:prstGeom prst="rect">
            <a:avLst/>
          </a:prstGeom>
        </p:spPr>
      </p:pic>
      <p:sp>
        <p:nvSpPr>
          <p:cNvPr id="6" name="Flussdiagramm: Zusammenführung 5"/>
          <p:cNvSpPr/>
          <p:nvPr/>
        </p:nvSpPr>
        <p:spPr>
          <a:xfrm>
            <a:off x="5090342" y="35783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3291760" y="1340768"/>
            <a:ext cx="338832" cy="7327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V="1">
            <a:off x="3570842" y="1700808"/>
            <a:ext cx="929150" cy="3977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861048" y="6000816"/>
            <a:ext cx="5040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5365104" y="587192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V="1">
            <a:off x="1869030" y="2089538"/>
            <a:ext cx="1728000" cy="10437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2367040" y="2067991"/>
            <a:ext cx="342000" cy="543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flipH="1">
            <a:off x="1591099" y="2071960"/>
            <a:ext cx="792088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1043608" y="1268760"/>
            <a:ext cx="557014" cy="13681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ussdiagramm: Zusammenführung 22"/>
          <p:cNvSpPr/>
          <p:nvPr/>
        </p:nvSpPr>
        <p:spPr>
          <a:xfrm>
            <a:off x="2139603" y="210212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6" name="Gerade Verbindung 25"/>
          <p:cNvCxnSpPr/>
          <p:nvPr/>
        </p:nvCxnSpPr>
        <p:spPr>
          <a:xfrm>
            <a:off x="4339047" y="1362983"/>
            <a:ext cx="144016" cy="34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ussdiagramm: Zusammenführung 29"/>
          <p:cNvSpPr/>
          <p:nvPr/>
        </p:nvSpPr>
        <p:spPr>
          <a:xfrm>
            <a:off x="2620641" y="236166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1" name="Flussdiagramm: Zusammenführung 30"/>
          <p:cNvSpPr/>
          <p:nvPr/>
        </p:nvSpPr>
        <p:spPr>
          <a:xfrm>
            <a:off x="2020767" y="287436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2" name="Flussdiagramm: Zusammenführung 31"/>
          <p:cNvSpPr/>
          <p:nvPr/>
        </p:nvSpPr>
        <p:spPr>
          <a:xfrm>
            <a:off x="2411760" y="262681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3" name="Flussdiagramm: Zusammenführung 32"/>
          <p:cNvSpPr/>
          <p:nvPr/>
        </p:nvSpPr>
        <p:spPr>
          <a:xfrm>
            <a:off x="2937245" y="229887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4" name="Flussdiagramm: Zusammenführung 33"/>
          <p:cNvSpPr/>
          <p:nvPr/>
        </p:nvSpPr>
        <p:spPr>
          <a:xfrm>
            <a:off x="3400246" y="202037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5" name="Flussdiagramm: Zusammenführung 34"/>
          <p:cNvSpPr/>
          <p:nvPr/>
        </p:nvSpPr>
        <p:spPr>
          <a:xfrm>
            <a:off x="3463308" y="15133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6" name="Flussdiagramm: Zusammenführung 35"/>
          <p:cNvSpPr/>
          <p:nvPr/>
        </p:nvSpPr>
        <p:spPr>
          <a:xfrm>
            <a:off x="3825151" y="181863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7" name="Flussdiagramm: Zusammenführung 36"/>
          <p:cNvSpPr/>
          <p:nvPr/>
        </p:nvSpPr>
        <p:spPr>
          <a:xfrm>
            <a:off x="4464277" y="150441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38" name="Gerade Verbindung 37"/>
          <p:cNvCxnSpPr/>
          <p:nvPr/>
        </p:nvCxnSpPr>
        <p:spPr>
          <a:xfrm>
            <a:off x="4860032" y="6138620"/>
            <a:ext cx="5040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5363568" y="602432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</a:t>
            </a:r>
          </a:p>
        </p:txBody>
      </p:sp>
      <p:cxnSp>
        <p:nvCxnSpPr>
          <p:cNvPr id="41" name="Gerade Verbindung 40"/>
          <p:cNvCxnSpPr/>
          <p:nvPr/>
        </p:nvCxnSpPr>
        <p:spPr>
          <a:xfrm>
            <a:off x="1594066" y="2661366"/>
            <a:ext cx="1080000" cy="17532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ussdiagramm: Zusammenführung 41"/>
          <p:cNvSpPr/>
          <p:nvPr/>
        </p:nvSpPr>
        <p:spPr>
          <a:xfrm>
            <a:off x="1561144" y="28200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3" name="Flussdiagramm: Zusammenführung 42"/>
          <p:cNvSpPr/>
          <p:nvPr/>
        </p:nvSpPr>
        <p:spPr>
          <a:xfrm>
            <a:off x="1698996" y="304871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4" name="Flussdiagramm: Zusammenführung 43"/>
          <p:cNvSpPr/>
          <p:nvPr/>
        </p:nvSpPr>
        <p:spPr>
          <a:xfrm>
            <a:off x="1878440" y="333619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5" name="Flussdiagramm: Zusammenführung 44"/>
          <p:cNvSpPr/>
          <p:nvPr/>
        </p:nvSpPr>
        <p:spPr>
          <a:xfrm>
            <a:off x="2044404" y="356935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6" name="Flussdiagramm: Zusammenführung 45"/>
          <p:cNvSpPr/>
          <p:nvPr/>
        </p:nvSpPr>
        <p:spPr>
          <a:xfrm>
            <a:off x="2169509" y="379269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7" name="Flussdiagramm: Zusammenführung 46"/>
          <p:cNvSpPr/>
          <p:nvPr/>
        </p:nvSpPr>
        <p:spPr>
          <a:xfrm>
            <a:off x="2375180" y="41051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8" name="Flussdiagramm: Zusammenführung 47"/>
          <p:cNvSpPr/>
          <p:nvPr/>
        </p:nvSpPr>
        <p:spPr>
          <a:xfrm>
            <a:off x="2475407" y="428119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49" name="Gerade Verbindung 48"/>
          <p:cNvCxnSpPr/>
          <p:nvPr/>
        </p:nvCxnSpPr>
        <p:spPr>
          <a:xfrm>
            <a:off x="4860032" y="6288848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5364088" y="6165304"/>
            <a:ext cx="250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</a:t>
            </a:r>
          </a:p>
          <a:p>
            <a:endParaRPr lang="de-DE" sz="1000" dirty="0"/>
          </a:p>
        </p:txBody>
      </p:sp>
      <p:cxnSp>
        <p:nvCxnSpPr>
          <p:cNvPr id="53" name="Gerade Verbindung 52"/>
          <p:cNvCxnSpPr/>
          <p:nvPr/>
        </p:nvCxnSpPr>
        <p:spPr>
          <a:xfrm flipV="1">
            <a:off x="4783886" y="4097762"/>
            <a:ext cx="360040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5652120" y="6000894"/>
            <a:ext cx="50405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flipV="1">
            <a:off x="4963933" y="2814840"/>
            <a:ext cx="784800" cy="33946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6138805" y="587387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4</a:t>
            </a:r>
          </a:p>
        </p:txBody>
      </p:sp>
      <p:cxnSp>
        <p:nvCxnSpPr>
          <p:cNvPr id="60" name="Gerade Verbindung 59"/>
          <p:cNvCxnSpPr/>
          <p:nvPr/>
        </p:nvCxnSpPr>
        <p:spPr>
          <a:xfrm flipH="1" flipV="1">
            <a:off x="5292080" y="2574428"/>
            <a:ext cx="134492" cy="367183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ussdiagramm: Zusammenführung 7"/>
          <p:cNvSpPr/>
          <p:nvPr/>
        </p:nvSpPr>
        <p:spPr>
          <a:xfrm>
            <a:off x="5087961" y="30838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" name="Flussdiagramm: Zusammenführung 6"/>
          <p:cNvSpPr/>
          <p:nvPr/>
        </p:nvSpPr>
        <p:spPr>
          <a:xfrm>
            <a:off x="5303985" y="29779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51" name="Gerade Verbindung 50"/>
          <p:cNvCxnSpPr/>
          <p:nvPr/>
        </p:nvCxnSpPr>
        <p:spPr>
          <a:xfrm>
            <a:off x="5652120" y="6140184"/>
            <a:ext cx="504056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V="1">
            <a:off x="5128153" y="4637540"/>
            <a:ext cx="280800" cy="1044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6136080" y="601622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</a:t>
            </a:r>
          </a:p>
        </p:txBody>
      </p:sp>
      <p:cxnSp>
        <p:nvCxnSpPr>
          <p:cNvPr id="58" name="Gerade Verbindung 57"/>
          <p:cNvCxnSpPr/>
          <p:nvPr/>
        </p:nvCxnSpPr>
        <p:spPr>
          <a:xfrm>
            <a:off x="4901896" y="3316800"/>
            <a:ext cx="756000" cy="19980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ussdiagramm: Zusammenführung 66"/>
          <p:cNvSpPr/>
          <p:nvPr/>
        </p:nvSpPr>
        <p:spPr>
          <a:xfrm>
            <a:off x="5116533" y="422823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" name="Flussdiagramm: Zusammenführung 8"/>
          <p:cNvSpPr/>
          <p:nvPr/>
        </p:nvSpPr>
        <p:spPr>
          <a:xfrm>
            <a:off x="5292080" y="46531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59" name="Gerade Verbindung 58"/>
          <p:cNvCxnSpPr/>
          <p:nvPr/>
        </p:nvCxnSpPr>
        <p:spPr>
          <a:xfrm>
            <a:off x="5652120" y="6289440"/>
            <a:ext cx="5040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 flipV="1">
            <a:off x="2531398" y="3189161"/>
            <a:ext cx="2448272" cy="13681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/>
        </p:nvCxnSpPr>
        <p:spPr>
          <a:xfrm flipV="1">
            <a:off x="1835696" y="4581128"/>
            <a:ext cx="648072" cy="162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6130282" y="6156912"/>
            <a:ext cx="7681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9 </a:t>
            </a:r>
            <a:r>
              <a:rPr lang="de-DE" sz="600" dirty="0"/>
              <a:t>(GW an K 2077)</a:t>
            </a:r>
          </a:p>
        </p:txBody>
      </p:sp>
      <p:cxnSp>
        <p:nvCxnSpPr>
          <p:cNvPr id="76" name="Gerade Verbindung 75"/>
          <p:cNvCxnSpPr/>
          <p:nvPr/>
        </p:nvCxnSpPr>
        <p:spPr>
          <a:xfrm flipH="1" flipV="1">
            <a:off x="4505538" y="1650723"/>
            <a:ext cx="432048" cy="1483200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4551904" y="1397704"/>
            <a:ext cx="755248" cy="283008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Minus 84"/>
          <p:cNvSpPr/>
          <p:nvPr/>
        </p:nvSpPr>
        <p:spPr>
          <a:xfrm rot="19734726">
            <a:off x="3879898" y="3778450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inus 9"/>
          <p:cNvSpPr/>
          <p:nvPr/>
        </p:nvSpPr>
        <p:spPr>
          <a:xfrm rot="19734726">
            <a:off x="3725117" y="3754624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Flussdiagramm: Zusammenführung 85"/>
          <p:cNvSpPr/>
          <p:nvPr/>
        </p:nvSpPr>
        <p:spPr>
          <a:xfrm>
            <a:off x="4655913" y="320345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7" name="Flussdiagramm: Zusammenführung 86"/>
          <p:cNvSpPr/>
          <p:nvPr/>
        </p:nvSpPr>
        <p:spPr>
          <a:xfrm>
            <a:off x="4214341" y="345042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8" name="Flussdiagramm: Zusammenführung 87"/>
          <p:cNvSpPr/>
          <p:nvPr/>
        </p:nvSpPr>
        <p:spPr>
          <a:xfrm>
            <a:off x="4077468" y="352663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9" name="Flussdiagramm: Zusammenführung 88"/>
          <p:cNvSpPr/>
          <p:nvPr/>
        </p:nvSpPr>
        <p:spPr>
          <a:xfrm>
            <a:off x="3650182" y="377123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0" name="Flussdiagramm: Zusammenführung 89"/>
          <p:cNvSpPr/>
          <p:nvPr/>
        </p:nvSpPr>
        <p:spPr>
          <a:xfrm>
            <a:off x="3462730" y="38831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1" name="Flussdiagramm: Zusammenführung 90"/>
          <p:cNvSpPr/>
          <p:nvPr/>
        </p:nvSpPr>
        <p:spPr>
          <a:xfrm>
            <a:off x="3160990" y="40546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2" name="Flussdiagramm: Zusammenführung 91"/>
          <p:cNvSpPr/>
          <p:nvPr/>
        </p:nvSpPr>
        <p:spPr>
          <a:xfrm>
            <a:off x="2973538" y="41586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3" name="Flussdiagramm: Zusammenführung 92"/>
          <p:cNvSpPr/>
          <p:nvPr/>
        </p:nvSpPr>
        <p:spPr>
          <a:xfrm>
            <a:off x="2781324" y="42687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4" name="Flussdiagramm: Zusammenführung 93"/>
          <p:cNvSpPr/>
          <p:nvPr/>
        </p:nvSpPr>
        <p:spPr>
          <a:xfrm>
            <a:off x="2517102" y="440139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5" name="Flussdiagramm: Zusammenführung 94"/>
          <p:cNvSpPr/>
          <p:nvPr/>
        </p:nvSpPr>
        <p:spPr>
          <a:xfrm>
            <a:off x="4970714" y="300409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6" name="Flussdiagramm: Zusammenführung 95"/>
          <p:cNvSpPr/>
          <p:nvPr/>
        </p:nvSpPr>
        <p:spPr>
          <a:xfrm>
            <a:off x="4851171" y="263215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7" name="Flussdiagramm: Zusammenführung 96"/>
          <p:cNvSpPr/>
          <p:nvPr/>
        </p:nvSpPr>
        <p:spPr>
          <a:xfrm>
            <a:off x="4651151" y="198169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8" name="Flussdiagramm: Zusammenführung 97"/>
          <p:cNvSpPr/>
          <p:nvPr/>
        </p:nvSpPr>
        <p:spPr>
          <a:xfrm>
            <a:off x="4589245" y="17347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9" name="Flussdiagramm: Zusammenführung 98"/>
          <p:cNvSpPr/>
          <p:nvPr/>
        </p:nvSpPr>
        <p:spPr>
          <a:xfrm>
            <a:off x="4932141" y="158060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0" name="Flussdiagramm: Zusammenführung 99"/>
          <p:cNvSpPr/>
          <p:nvPr/>
        </p:nvSpPr>
        <p:spPr>
          <a:xfrm>
            <a:off x="5143302" y="150679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75" name="Gerade Verbindung 74"/>
          <p:cNvCxnSpPr/>
          <p:nvPr/>
        </p:nvCxnSpPr>
        <p:spPr>
          <a:xfrm>
            <a:off x="6431549" y="6139527"/>
            <a:ext cx="504056" cy="0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hteck 76"/>
          <p:cNvSpPr/>
          <p:nvPr/>
        </p:nvSpPr>
        <p:spPr>
          <a:xfrm>
            <a:off x="6909711" y="6006999"/>
            <a:ext cx="8338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10 </a:t>
            </a:r>
            <a:r>
              <a:rPr lang="de-DE" sz="600" dirty="0"/>
              <a:t>(GW an K 2077)</a:t>
            </a:r>
          </a:p>
        </p:txBody>
      </p:sp>
      <p:sp>
        <p:nvSpPr>
          <p:cNvPr id="78" name="Minus 24">
            <a:extLst>
              <a:ext uri="{FF2B5EF4-FFF2-40B4-BE49-F238E27FC236}">
                <a16:creationId xmlns:a16="http://schemas.microsoft.com/office/drawing/2014/main" id="{9511F8DE-0A73-4696-9AD8-72D6D6E26A0A}"/>
              </a:ext>
            </a:extLst>
          </p:cNvPr>
          <p:cNvSpPr/>
          <p:nvPr/>
        </p:nvSpPr>
        <p:spPr>
          <a:xfrm>
            <a:off x="6977859" y="5336173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D40AC65F-E76F-436C-961D-3659DB610ACB}"/>
              </a:ext>
            </a:extLst>
          </p:cNvPr>
          <p:cNvSpPr txBox="1"/>
          <p:nvPr/>
        </p:nvSpPr>
        <p:spPr>
          <a:xfrm>
            <a:off x="7078280" y="5291346"/>
            <a:ext cx="7793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Bushalte-</a:t>
            </a:r>
          </a:p>
          <a:p>
            <a:r>
              <a:rPr lang="de-DE" sz="900" dirty="0"/>
              <a:t>stellen (LBW</a:t>
            </a:r>
          </a:p>
          <a:p>
            <a:r>
              <a:rPr lang="de-DE" sz="900" dirty="0"/>
              <a:t>bzw. massiv)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Übersicht Fraßdorf außerhalb der Orts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Gerade Verbindung 4"/>
          <p:cNvCxnSpPr/>
          <p:nvPr/>
        </p:nvCxnSpPr>
        <p:spPr>
          <a:xfrm>
            <a:off x="5004048" y="6294200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508104" y="616530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</a:t>
            </a:r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7347025" y="1756447"/>
            <a:ext cx="388800" cy="10008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7733036" y="836712"/>
            <a:ext cx="46800" cy="918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004048" y="6422998"/>
            <a:ext cx="50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508814" y="630036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6</a:t>
            </a:r>
          </a:p>
        </p:txBody>
      </p:sp>
      <p:cxnSp>
        <p:nvCxnSpPr>
          <p:cNvPr id="18" name="Gerade Verbindung 17"/>
          <p:cNvCxnSpPr/>
          <p:nvPr/>
        </p:nvCxnSpPr>
        <p:spPr>
          <a:xfrm>
            <a:off x="6223850" y="4830154"/>
            <a:ext cx="266362" cy="64807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5370912" y="1697040"/>
            <a:ext cx="850448" cy="3132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5940152" y="6288848"/>
            <a:ext cx="504056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423490" y="6165304"/>
            <a:ext cx="10807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 </a:t>
            </a:r>
            <a:r>
              <a:rPr lang="de-DE" sz="700" dirty="0"/>
              <a:t> </a:t>
            </a:r>
            <a:r>
              <a:rPr lang="de-DE" sz="500" dirty="0"/>
              <a:t>(siehe auch andere Übersicht)</a:t>
            </a:r>
            <a:endParaRPr lang="de-DE" sz="1000" dirty="0"/>
          </a:p>
        </p:txBody>
      </p:sp>
      <p:cxnSp>
        <p:nvCxnSpPr>
          <p:cNvPr id="28" name="Gerade Verbindung 27"/>
          <p:cNvCxnSpPr/>
          <p:nvPr/>
        </p:nvCxnSpPr>
        <p:spPr>
          <a:xfrm>
            <a:off x="5940152" y="6420002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6424128" y="629865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</a:t>
            </a:r>
            <a:endParaRPr lang="de-DE" sz="500" dirty="0"/>
          </a:p>
        </p:txBody>
      </p:sp>
      <p:cxnSp>
        <p:nvCxnSpPr>
          <p:cNvPr id="30" name="Gerade Verbindung 29"/>
          <p:cNvCxnSpPr/>
          <p:nvPr/>
        </p:nvCxnSpPr>
        <p:spPr>
          <a:xfrm flipV="1">
            <a:off x="1187624" y="510013"/>
            <a:ext cx="3002400" cy="432048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V="1">
            <a:off x="827584" y="958362"/>
            <a:ext cx="324000" cy="5724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951429" y="5714588"/>
            <a:ext cx="55335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50" dirty="0" err="1">
                <a:latin typeface="Arial" pitchFamily="34" charset="0"/>
                <a:cs typeface="Arial" pitchFamily="34" charset="0"/>
              </a:rPr>
              <a:t>Fraßdorf</a:t>
            </a:r>
            <a:endParaRPr lang="de-DE" sz="7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Bildschirmpräsentation (4:3)</PresentationFormat>
  <Paragraphs>27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Carsten Hübner</dc:creator>
  <cp:lastModifiedBy>Hübner, Carsten</cp:lastModifiedBy>
  <cp:revision>87</cp:revision>
  <cp:lastPrinted>2020-07-23T13:58:16Z</cp:lastPrinted>
  <dcterms:created xsi:type="dcterms:W3CDTF">2018-11-02T09:55:38Z</dcterms:created>
  <dcterms:modified xsi:type="dcterms:W3CDTF">2020-07-23T14:01:36Z</dcterms:modified>
</cp:coreProperties>
</file>