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3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0BC2-BC6B-4E7C-84F1-3ADB7252F847}" type="datetimeFigureOut">
              <a:rPr lang="de-DE" smtClean="0"/>
              <a:pPr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BC7D4-465F-4A74-A330-095202F4BD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4152" y="620688"/>
            <a:ext cx="5607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Straßenübersicht Ortschaft </a:t>
            </a:r>
            <a:r>
              <a:rPr lang="de-DE" dirty="0" err="1" smtClean="0"/>
              <a:t>Reupzig</a:t>
            </a:r>
            <a:r>
              <a:rPr lang="de-DE" dirty="0" smtClean="0"/>
              <a:t> </a:t>
            </a:r>
            <a:r>
              <a:rPr lang="de-DE" dirty="0" smtClean="0"/>
              <a:t>Ortsteil </a:t>
            </a:r>
            <a:r>
              <a:rPr lang="de-DE" dirty="0" smtClean="0"/>
              <a:t>Friedrichsdorf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707904" y="170080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smtClean="0"/>
              <a:t>Dorfstraße</a:t>
            </a:r>
            <a:endParaRPr lang="de-DE" dirty="0" smtClean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5910" y="622568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9446" y="6105997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  <a:r>
              <a:rPr lang="de-DE" sz="1000" dirty="0" smtClean="0"/>
              <a:t> </a:t>
            </a:r>
            <a:endParaRPr lang="de-DE" sz="6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016402" y="1714536"/>
            <a:ext cx="4968552" cy="84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262418" y="1638326"/>
            <a:ext cx="757042" cy="7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2048431" y="1638667"/>
            <a:ext cx="21602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2130306" y="1628800"/>
            <a:ext cx="648072" cy="10801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2778378" y="2705631"/>
            <a:ext cx="72008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2849766" y="2843999"/>
            <a:ext cx="72008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2921774" y="3057044"/>
            <a:ext cx="9490" cy="100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>
            <a:off x="1344099" y="1760357"/>
            <a:ext cx="864096" cy="64807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196507" y="2403893"/>
            <a:ext cx="1152128" cy="100811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ussdiagramm: Zusammenführung 46"/>
          <p:cNvSpPr/>
          <p:nvPr/>
        </p:nvSpPr>
        <p:spPr>
          <a:xfrm>
            <a:off x="2827442" y="274630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8" name="Flussdiagramm: Zusammenführung 47"/>
          <p:cNvSpPr/>
          <p:nvPr/>
        </p:nvSpPr>
        <p:spPr>
          <a:xfrm>
            <a:off x="2494594" y="21708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Flussdiagramm: Zusammenführung 48"/>
          <p:cNvSpPr/>
          <p:nvPr/>
        </p:nvSpPr>
        <p:spPr>
          <a:xfrm>
            <a:off x="2003505" y="16804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Carsten Hübner</cp:lastModifiedBy>
  <cp:revision>7</cp:revision>
  <dcterms:created xsi:type="dcterms:W3CDTF">2018-12-12T13:03:24Z</dcterms:created>
  <dcterms:modified xsi:type="dcterms:W3CDTF">2020-05-06T12:43:20Z</dcterms:modified>
</cp:coreProperties>
</file>