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08" d="100"/>
          <a:sy n="108" d="100"/>
        </p:scale>
        <p:origin x="13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8FE8-0007-423D-93FC-BEDC780D40AA}" type="datetimeFigureOut">
              <a:rPr lang="de-DE" smtClean="0"/>
              <a:pPr/>
              <a:t>04.08.2020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E9D0-9FA4-4F8E-96A0-B3675021E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8FE8-0007-423D-93FC-BEDC780D40AA}" type="datetimeFigureOut">
              <a:rPr lang="de-DE" smtClean="0"/>
              <a:pPr/>
              <a:t>04.08.2020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E9D0-9FA4-4F8E-96A0-B3675021E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8FE8-0007-423D-93FC-BEDC780D40AA}" type="datetimeFigureOut">
              <a:rPr lang="de-DE" smtClean="0"/>
              <a:pPr/>
              <a:t>04.08.2020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E9D0-9FA4-4F8E-96A0-B3675021E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8FE8-0007-423D-93FC-BEDC780D40AA}" type="datetimeFigureOut">
              <a:rPr lang="de-DE" smtClean="0"/>
              <a:pPr/>
              <a:t>04.08.2020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E9D0-9FA4-4F8E-96A0-B3675021E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8FE8-0007-423D-93FC-BEDC780D40AA}" type="datetimeFigureOut">
              <a:rPr lang="de-DE" smtClean="0"/>
              <a:pPr/>
              <a:t>04.08.2020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E9D0-9FA4-4F8E-96A0-B3675021E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8FE8-0007-423D-93FC-BEDC780D40AA}" type="datetimeFigureOut">
              <a:rPr lang="de-DE" smtClean="0"/>
              <a:pPr/>
              <a:t>04.08.2020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E9D0-9FA4-4F8E-96A0-B3675021E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8FE8-0007-423D-93FC-BEDC780D40AA}" type="datetimeFigureOut">
              <a:rPr lang="de-DE" smtClean="0"/>
              <a:pPr/>
              <a:t>04.08.2020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E9D0-9FA4-4F8E-96A0-B3675021E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8FE8-0007-423D-93FC-BEDC780D40AA}" type="datetimeFigureOut">
              <a:rPr lang="de-DE" smtClean="0"/>
              <a:pPr/>
              <a:t>04.08.2020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E9D0-9FA4-4F8E-96A0-B3675021E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8FE8-0007-423D-93FC-BEDC780D40AA}" type="datetimeFigureOut">
              <a:rPr lang="de-DE" smtClean="0"/>
              <a:pPr/>
              <a:t>04.08.2020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E9D0-9FA4-4F8E-96A0-B3675021E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8FE8-0007-423D-93FC-BEDC780D40AA}" type="datetimeFigureOut">
              <a:rPr lang="de-DE" smtClean="0"/>
              <a:pPr/>
              <a:t>04.08.2020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E9D0-9FA4-4F8E-96A0-B3675021E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8FE8-0007-423D-93FC-BEDC780D40AA}" type="datetimeFigureOut">
              <a:rPr lang="de-DE" smtClean="0"/>
              <a:pPr/>
              <a:t>04.08.2020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E9D0-9FA4-4F8E-96A0-B3675021E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F8FE8-0007-423D-93FC-BEDC780D40AA}" type="datetimeFigureOut">
              <a:rPr lang="de-DE" smtClean="0"/>
              <a:pPr/>
              <a:t>04.08.2020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AE9D0-9FA4-4F8E-96A0-B3675021E7A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63688" y="620688"/>
            <a:ext cx="4766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Straßenübersicht Ortschaft Görzig Ortsteil Görzig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7544" y="1632992"/>
            <a:ext cx="36338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de-DE" dirty="0"/>
              <a:t>Alte Gartenstraße</a:t>
            </a:r>
          </a:p>
          <a:p>
            <a:pPr marL="342900" indent="-342900">
              <a:buAutoNum type="arabicPlain" startAt="2"/>
            </a:pPr>
            <a:r>
              <a:rPr lang="de-DE" dirty="0"/>
              <a:t>Am Anger</a:t>
            </a:r>
          </a:p>
          <a:p>
            <a:pPr marL="342900" indent="-342900">
              <a:buAutoNum type="arabicPlain" startAt="3"/>
            </a:pPr>
            <a:r>
              <a:rPr lang="de-DE" dirty="0"/>
              <a:t>Am Gänseanger</a:t>
            </a:r>
          </a:p>
          <a:p>
            <a:pPr marL="342900" indent="-342900">
              <a:buAutoNum type="arabicPlain" startAt="4"/>
            </a:pPr>
            <a:r>
              <a:rPr lang="de-DE" dirty="0"/>
              <a:t>An der LPG</a:t>
            </a:r>
          </a:p>
          <a:p>
            <a:pPr marL="342900" indent="-342900">
              <a:buAutoNum type="arabicPlain" startAt="5"/>
            </a:pPr>
            <a:r>
              <a:rPr lang="de-DE" dirty="0"/>
              <a:t>An der Trift</a:t>
            </a:r>
          </a:p>
          <a:p>
            <a:pPr marL="342900" indent="-342900">
              <a:buAutoNum type="arabicPlain" startAt="6"/>
            </a:pPr>
            <a:r>
              <a:rPr lang="de-DE" dirty="0"/>
              <a:t>Bahnhofstraße</a:t>
            </a:r>
          </a:p>
          <a:p>
            <a:pPr marL="342900" indent="-342900">
              <a:buAutoNum type="arabicPlain" startAt="7"/>
            </a:pPr>
            <a:r>
              <a:rPr lang="de-DE" dirty="0"/>
              <a:t>Die Schäferwiese</a:t>
            </a:r>
          </a:p>
          <a:p>
            <a:pPr marL="342900" indent="-342900">
              <a:buAutoNum type="arabicPlain" startAt="8"/>
            </a:pPr>
            <a:r>
              <a:rPr lang="de-DE" dirty="0" err="1"/>
              <a:t>Fuhnefeld</a:t>
            </a:r>
            <a:endParaRPr lang="de-DE" dirty="0"/>
          </a:p>
          <a:p>
            <a:pPr marL="342900" indent="-342900">
              <a:buAutoNum type="arabicPlain" startAt="9"/>
            </a:pPr>
            <a:r>
              <a:rPr lang="de-DE" dirty="0" err="1"/>
              <a:t>Großes</a:t>
            </a:r>
            <a:r>
              <a:rPr lang="de-DE" dirty="0"/>
              <a:t> Feld</a:t>
            </a:r>
          </a:p>
          <a:p>
            <a:pPr marL="342900" indent="-342900">
              <a:buAutoNum type="arabicPlain" startAt="10"/>
            </a:pPr>
            <a:r>
              <a:rPr lang="de-DE" dirty="0"/>
              <a:t>Hallesche Straße</a:t>
            </a:r>
          </a:p>
          <a:p>
            <a:pPr marL="342900" indent="-342900">
              <a:buAutoNum type="arabicPlain" startAt="11"/>
            </a:pPr>
            <a:r>
              <a:rPr lang="de-DE" dirty="0"/>
              <a:t>Kurze Straße</a:t>
            </a:r>
          </a:p>
          <a:p>
            <a:pPr marL="342900" indent="-342900">
              <a:buAutoNum type="arabicPlain" startAt="12"/>
            </a:pPr>
            <a:r>
              <a:rPr lang="de-DE" dirty="0"/>
              <a:t>Lindenstraße</a:t>
            </a:r>
          </a:p>
          <a:p>
            <a:pPr marL="342900" indent="-342900">
              <a:buAutoNum type="arabicPlain" startAt="13"/>
            </a:pPr>
            <a:r>
              <a:rPr lang="de-DE" dirty="0"/>
              <a:t>Minna-Anna</a:t>
            </a:r>
          </a:p>
          <a:p>
            <a:pPr marL="342900" indent="-342900">
              <a:buAutoNum type="arabicPlain" startAt="13"/>
            </a:pPr>
            <a:endParaRPr lang="de-DE" dirty="0"/>
          </a:p>
          <a:p>
            <a:pPr marL="342900" indent="-342900">
              <a:buAutoNum type="arabicPlain" startAt="8"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644008" y="1628800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dirty="0"/>
              <a:t>14	Mühlenstraße</a:t>
            </a:r>
          </a:p>
          <a:p>
            <a:pPr marL="342900" indent="-342900"/>
            <a:r>
              <a:rPr lang="de-DE" dirty="0"/>
              <a:t>15	Neue Gartenstraße</a:t>
            </a:r>
          </a:p>
          <a:p>
            <a:pPr marL="342900" indent="-342900"/>
            <a:r>
              <a:rPr lang="de-DE" dirty="0"/>
              <a:t>16	</a:t>
            </a:r>
            <a:r>
              <a:rPr lang="de-DE" dirty="0" err="1"/>
              <a:t>Piethener</a:t>
            </a:r>
            <a:r>
              <a:rPr lang="de-DE" dirty="0"/>
              <a:t> Weg</a:t>
            </a:r>
          </a:p>
          <a:p>
            <a:pPr marL="342900" indent="-342900"/>
            <a:r>
              <a:rPr lang="de-DE" dirty="0"/>
              <a:t>17	</a:t>
            </a:r>
            <a:r>
              <a:rPr lang="de-DE" dirty="0" err="1"/>
              <a:t>Radegaster</a:t>
            </a:r>
            <a:r>
              <a:rPr lang="de-DE" dirty="0"/>
              <a:t> Straße</a:t>
            </a:r>
          </a:p>
          <a:p>
            <a:pPr marL="342900" indent="-342900"/>
            <a:r>
              <a:rPr lang="de-DE" dirty="0"/>
              <a:t>18	Siedlung</a:t>
            </a:r>
          </a:p>
          <a:p>
            <a:pPr marL="342900" indent="-342900"/>
            <a:r>
              <a:rPr lang="de-DE" dirty="0"/>
              <a:t>19	Mittelstraße</a:t>
            </a:r>
          </a:p>
          <a:p>
            <a:pPr marL="342900" indent="-342900"/>
            <a:r>
              <a:rPr lang="de-DE" dirty="0"/>
              <a:t>20	Teichstraße</a:t>
            </a:r>
          </a:p>
          <a:p>
            <a:pPr marL="342900" indent="-342900"/>
            <a:r>
              <a:rPr lang="de-DE" dirty="0"/>
              <a:t>21	Querstraße</a:t>
            </a:r>
          </a:p>
          <a:p>
            <a:pPr marL="342900" indent="-342900"/>
            <a:r>
              <a:rPr lang="de-DE" dirty="0"/>
              <a:t>22	Schulstraße</a:t>
            </a:r>
          </a:p>
          <a:p>
            <a:pPr marL="342900" indent="-342900"/>
            <a:r>
              <a:rPr lang="de-DE" dirty="0"/>
              <a:t>23	Weg nach </a:t>
            </a:r>
            <a:r>
              <a:rPr lang="de-DE" dirty="0" err="1"/>
              <a:t>Glauzig</a:t>
            </a:r>
            <a:endParaRPr lang="de-DE" dirty="0"/>
          </a:p>
          <a:p>
            <a:pPr marL="342900" indent="-342900"/>
            <a:r>
              <a:rPr lang="de-DE" dirty="0"/>
              <a:t>24	Hallesche Straße Bereich K 2073/2074</a:t>
            </a:r>
          </a:p>
          <a:p>
            <a:pPr marL="342900" indent="-342900"/>
            <a:r>
              <a:rPr lang="de-DE" dirty="0"/>
              <a:t>25	</a:t>
            </a:r>
            <a:r>
              <a:rPr lang="de-DE" dirty="0" err="1"/>
              <a:t>Radegaster</a:t>
            </a:r>
            <a:r>
              <a:rPr lang="de-DE" dirty="0"/>
              <a:t> Straße Bereich K 2071</a:t>
            </a:r>
          </a:p>
          <a:p>
            <a:pPr marL="342900" indent="-342900">
              <a:buAutoNum type="arabicPlain" startAt="26"/>
            </a:pPr>
            <a:r>
              <a:rPr lang="de-DE" dirty="0"/>
              <a:t>Bahnhofstraße Bereich K 2073</a:t>
            </a:r>
          </a:p>
          <a:p>
            <a:pPr marL="342900" indent="-342900">
              <a:buAutoNum type="arabicPlain" startAt="26"/>
            </a:pPr>
            <a:endParaRPr lang="de-DE" dirty="0"/>
          </a:p>
          <a:p>
            <a:pPr marL="342900" indent="-342900"/>
            <a:endParaRPr lang="de-DE" dirty="0"/>
          </a:p>
          <a:p>
            <a:pPr marL="342900" indent="-342900">
              <a:buAutoNum type="arabicPlain" startAt="8"/>
            </a:pP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Gerade Verbindung 3"/>
          <p:cNvCxnSpPr/>
          <p:nvPr/>
        </p:nvCxnSpPr>
        <p:spPr>
          <a:xfrm>
            <a:off x="4881073" y="6117895"/>
            <a:ext cx="50405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378305" y="598899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4880057" y="6268113"/>
            <a:ext cx="50405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5383593" y="613638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</a:t>
            </a:r>
            <a:endParaRPr lang="de-DE" sz="8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4880057" y="6405927"/>
            <a:ext cx="50405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5724128" y="6117355"/>
            <a:ext cx="5040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6228184" y="598845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10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5725016" y="6405581"/>
            <a:ext cx="50405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227400" y="6284409"/>
            <a:ext cx="344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14 </a:t>
            </a:r>
            <a:endParaRPr lang="de-DE" sz="800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6653015" y="6117470"/>
            <a:ext cx="50405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7136208" y="598778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361151" y="6283779"/>
            <a:ext cx="279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 4</a:t>
            </a:r>
          </a:p>
          <a:p>
            <a:endParaRPr lang="de-DE" sz="1000" dirty="0"/>
          </a:p>
        </p:txBody>
      </p:sp>
      <p:cxnSp>
        <p:nvCxnSpPr>
          <p:cNvPr id="16" name="Gerade Verbindung 15"/>
          <p:cNvCxnSpPr/>
          <p:nvPr/>
        </p:nvCxnSpPr>
        <p:spPr>
          <a:xfrm>
            <a:off x="5724128" y="6266852"/>
            <a:ext cx="504056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6228794" y="614570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11</a:t>
            </a:r>
          </a:p>
        </p:txBody>
      </p:sp>
      <p:cxnSp>
        <p:nvCxnSpPr>
          <p:cNvPr id="20" name="Gerade Verbindung 19"/>
          <p:cNvCxnSpPr/>
          <p:nvPr/>
        </p:nvCxnSpPr>
        <p:spPr>
          <a:xfrm>
            <a:off x="6654397" y="6266162"/>
            <a:ext cx="504056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7136208" y="613876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16</a:t>
            </a:r>
          </a:p>
        </p:txBody>
      </p:sp>
      <p:cxnSp>
        <p:nvCxnSpPr>
          <p:cNvPr id="22" name="Gerade Verbindung 21"/>
          <p:cNvCxnSpPr/>
          <p:nvPr/>
        </p:nvCxnSpPr>
        <p:spPr>
          <a:xfrm rot="60000" flipV="1">
            <a:off x="3775774" y="2005392"/>
            <a:ext cx="72008" cy="738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rot="-120000" flipV="1">
            <a:off x="3827092" y="2007054"/>
            <a:ext cx="82688" cy="5220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rot="-420000" flipH="1" flipV="1">
            <a:off x="3913918" y="2005392"/>
            <a:ext cx="277352" cy="4638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rot="-240000" flipH="1">
            <a:off x="4177403" y="1837681"/>
            <a:ext cx="330356" cy="18355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H="1">
            <a:off x="4489890" y="1779959"/>
            <a:ext cx="216023" cy="5207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rot="120000" flipV="1">
            <a:off x="3803723" y="1273522"/>
            <a:ext cx="72007" cy="109792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rot="-360000" flipH="1">
            <a:off x="3299617" y="1309815"/>
            <a:ext cx="280938" cy="3380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 flipH="1" flipV="1">
            <a:off x="3006872" y="1321720"/>
            <a:ext cx="298800" cy="3484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rot="-240000" flipV="1">
            <a:off x="3086023" y="1338388"/>
            <a:ext cx="27432" cy="126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rot="840000" flipH="1" flipV="1">
            <a:off x="3079166" y="1461026"/>
            <a:ext cx="64800" cy="6680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 flipH="1" flipV="1">
            <a:off x="3134221" y="1525838"/>
            <a:ext cx="35247" cy="3276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rot="-480000" flipH="1" flipV="1">
            <a:off x="3163406" y="1842945"/>
            <a:ext cx="136800" cy="7200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 rot="240000" flipH="1" flipV="1">
            <a:off x="3297864" y="1352673"/>
            <a:ext cx="35714" cy="56654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 flipH="1" flipV="1">
            <a:off x="3313952" y="1900166"/>
            <a:ext cx="33912" cy="198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>
          <a:xfrm flipH="1" flipV="1">
            <a:off x="3345483" y="2089998"/>
            <a:ext cx="152400" cy="11771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 flipH="1">
            <a:off x="3491879" y="2204864"/>
            <a:ext cx="2988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 flipH="1">
            <a:off x="3491880" y="2231633"/>
            <a:ext cx="2988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65"/>
          <p:cNvCxnSpPr/>
          <p:nvPr/>
        </p:nvCxnSpPr>
        <p:spPr>
          <a:xfrm flipH="1">
            <a:off x="3372252" y="2307825"/>
            <a:ext cx="410400" cy="0"/>
          </a:xfrm>
          <a:prstGeom prst="line">
            <a:avLst/>
          </a:prstGeom>
          <a:ln w="1238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/>
          <p:cNvCxnSpPr/>
          <p:nvPr/>
        </p:nvCxnSpPr>
        <p:spPr>
          <a:xfrm rot="120000" flipH="1">
            <a:off x="3335959" y="2356023"/>
            <a:ext cx="216023" cy="5207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>
          <a:xfrm rot="120000" flipH="1">
            <a:off x="3123159" y="2400832"/>
            <a:ext cx="216023" cy="5207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>
          <a:xfrm rot="540000" flipH="1">
            <a:off x="2977722" y="2438133"/>
            <a:ext cx="144562" cy="7989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lussdiagramm: Zusammenführung 70"/>
          <p:cNvSpPr/>
          <p:nvPr/>
        </p:nvSpPr>
        <p:spPr>
          <a:xfrm>
            <a:off x="3048409" y="152217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2" name="Flussdiagramm: Zusammenführung 71"/>
          <p:cNvSpPr/>
          <p:nvPr/>
        </p:nvSpPr>
        <p:spPr>
          <a:xfrm>
            <a:off x="3077142" y="184482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3" name="Flussdiagramm: Zusammenführung 72"/>
          <p:cNvSpPr/>
          <p:nvPr/>
        </p:nvSpPr>
        <p:spPr>
          <a:xfrm>
            <a:off x="3258663" y="207815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4" name="Flussdiagramm: Zusammenführung 73"/>
          <p:cNvSpPr/>
          <p:nvPr/>
        </p:nvSpPr>
        <p:spPr>
          <a:xfrm>
            <a:off x="3439913" y="225652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5" name="Flussdiagramm: Zusammenführung 74"/>
          <p:cNvSpPr/>
          <p:nvPr/>
        </p:nvSpPr>
        <p:spPr>
          <a:xfrm>
            <a:off x="3921043" y="131191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6" name="Flussdiagramm: Zusammenführung 75"/>
          <p:cNvSpPr/>
          <p:nvPr/>
        </p:nvSpPr>
        <p:spPr>
          <a:xfrm>
            <a:off x="3883538" y="163457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7" name="Flussdiagramm: Zusammenführung 76"/>
          <p:cNvSpPr/>
          <p:nvPr/>
        </p:nvSpPr>
        <p:spPr>
          <a:xfrm>
            <a:off x="3710672" y="228841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8" name="Flussdiagramm: Zusammenführung 77"/>
          <p:cNvSpPr/>
          <p:nvPr/>
        </p:nvSpPr>
        <p:spPr>
          <a:xfrm>
            <a:off x="3808257" y="253605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9" name="Flussdiagramm: Zusammenführung 78"/>
          <p:cNvSpPr/>
          <p:nvPr/>
        </p:nvSpPr>
        <p:spPr>
          <a:xfrm>
            <a:off x="4390596" y="176127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0" name="Flussdiagramm: Zusammenführung 79"/>
          <p:cNvSpPr/>
          <p:nvPr/>
        </p:nvSpPr>
        <p:spPr>
          <a:xfrm>
            <a:off x="4615275" y="166907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53" name="Gerade Verbindung 52"/>
          <p:cNvCxnSpPr/>
          <p:nvPr/>
        </p:nvCxnSpPr>
        <p:spPr>
          <a:xfrm rot="-60000" flipV="1">
            <a:off x="3575312" y="1070109"/>
            <a:ext cx="1026000" cy="21602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lussdiagramm: Zusammenführung 56"/>
          <p:cNvSpPr/>
          <p:nvPr/>
        </p:nvSpPr>
        <p:spPr>
          <a:xfrm>
            <a:off x="4070829" y="122271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8" name="Flussdiagramm: Zusammenführung 57"/>
          <p:cNvSpPr/>
          <p:nvPr/>
        </p:nvSpPr>
        <p:spPr>
          <a:xfrm>
            <a:off x="4361629" y="115636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59" name="Gerade Verbindung 58"/>
          <p:cNvCxnSpPr/>
          <p:nvPr/>
        </p:nvCxnSpPr>
        <p:spPr>
          <a:xfrm rot="300000" flipV="1">
            <a:off x="3350575" y="2965056"/>
            <a:ext cx="0" cy="2772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 rot="660000" flipV="1">
            <a:off x="3247282" y="3222979"/>
            <a:ext cx="68514" cy="2766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83"/>
          <p:cNvCxnSpPr/>
          <p:nvPr/>
        </p:nvCxnSpPr>
        <p:spPr>
          <a:xfrm rot="60000" flipV="1">
            <a:off x="2901530" y="3449216"/>
            <a:ext cx="336057" cy="56299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85"/>
          <p:cNvCxnSpPr/>
          <p:nvPr/>
        </p:nvCxnSpPr>
        <p:spPr>
          <a:xfrm flipH="1" flipV="1">
            <a:off x="2897302" y="4000301"/>
            <a:ext cx="50045" cy="14401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>
          <a:xfrm flipH="1">
            <a:off x="2934864" y="4139556"/>
            <a:ext cx="154145" cy="362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89"/>
          <p:cNvCxnSpPr/>
          <p:nvPr/>
        </p:nvCxnSpPr>
        <p:spPr>
          <a:xfrm rot="-120000" flipH="1">
            <a:off x="3082503" y="4053262"/>
            <a:ext cx="548631" cy="7563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lussdiagramm: Zusammenführung 91"/>
          <p:cNvSpPr/>
          <p:nvPr/>
        </p:nvSpPr>
        <p:spPr>
          <a:xfrm>
            <a:off x="3266332" y="309572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3" name="Flussdiagramm: Zusammenführung 92"/>
          <p:cNvSpPr/>
          <p:nvPr/>
        </p:nvSpPr>
        <p:spPr>
          <a:xfrm>
            <a:off x="3235379" y="320583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4" name="Flussdiagramm: Zusammenführung 93"/>
          <p:cNvSpPr/>
          <p:nvPr/>
        </p:nvSpPr>
        <p:spPr>
          <a:xfrm>
            <a:off x="3047349" y="353672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5" name="Flussdiagramm: Zusammenführung 94"/>
          <p:cNvSpPr/>
          <p:nvPr/>
        </p:nvSpPr>
        <p:spPr>
          <a:xfrm>
            <a:off x="2966395" y="366055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6" name="Flussdiagramm: Zusammenführung 95"/>
          <p:cNvSpPr/>
          <p:nvPr/>
        </p:nvSpPr>
        <p:spPr>
          <a:xfrm>
            <a:off x="2862856" y="384390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7" name="Flussdiagramm: Zusammenführung 96"/>
          <p:cNvSpPr/>
          <p:nvPr/>
        </p:nvSpPr>
        <p:spPr>
          <a:xfrm>
            <a:off x="3085376" y="403601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8" name="Flussdiagramm: Zusammenführung 97"/>
          <p:cNvSpPr/>
          <p:nvPr/>
        </p:nvSpPr>
        <p:spPr>
          <a:xfrm>
            <a:off x="3421675" y="411574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99" name="Gerade Verbindung 98"/>
          <p:cNvCxnSpPr/>
          <p:nvPr/>
        </p:nvCxnSpPr>
        <p:spPr>
          <a:xfrm flipH="1">
            <a:off x="3623991" y="4022309"/>
            <a:ext cx="403200" cy="227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 rot="-540000" flipH="1" flipV="1">
            <a:off x="3954881" y="4016969"/>
            <a:ext cx="50045" cy="14401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Flussdiagramm: Zusammenführung 101"/>
          <p:cNvSpPr/>
          <p:nvPr/>
        </p:nvSpPr>
        <p:spPr>
          <a:xfrm>
            <a:off x="3739435" y="407231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3" name="Flussdiagramm: Zusammenführung 102"/>
          <p:cNvSpPr/>
          <p:nvPr/>
        </p:nvSpPr>
        <p:spPr>
          <a:xfrm>
            <a:off x="3920407" y="393305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81" name="Gerade Verbindung 80"/>
          <p:cNvCxnSpPr/>
          <p:nvPr/>
        </p:nvCxnSpPr>
        <p:spPr>
          <a:xfrm rot="2280000" flipH="1" flipV="1">
            <a:off x="2126221" y="5047598"/>
            <a:ext cx="54000" cy="54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86"/>
          <p:cNvCxnSpPr/>
          <p:nvPr/>
        </p:nvCxnSpPr>
        <p:spPr>
          <a:xfrm flipV="1">
            <a:off x="2113289" y="5104227"/>
            <a:ext cx="46800" cy="396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90"/>
          <p:cNvCxnSpPr/>
          <p:nvPr/>
        </p:nvCxnSpPr>
        <p:spPr>
          <a:xfrm rot="2100000" flipV="1">
            <a:off x="2052146" y="5119175"/>
            <a:ext cx="54000" cy="648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103"/>
          <p:cNvCxnSpPr/>
          <p:nvPr/>
        </p:nvCxnSpPr>
        <p:spPr>
          <a:xfrm rot="1320000" flipH="1" flipV="1">
            <a:off x="2107160" y="4984627"/>
            <a:ext cx="54000" cy="54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104"/>
          <p:cNvCxnSpPr/>
          <p:nvPr/>
        </p:nvCxnSpPr>
        <p:spPr>
          <a:xfrm rot="180000" flipV="1">
            <a:off x="2878461" y="2871962"/>
            <a:ext cx="504056" cy="8892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107"/>
          <p:cNvCxnSpPr/>
          <p:nvPr/>
        </p:nvCxnSpPr>
        <p:spPr>
          <a:xfrm rot="-120000" flipV="1">
            <a:off x="2162569" y="1349218"/>
            <a:ext cx="720080" cy="45593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/>
          <p:nvPr/>
        </p:nvCxnSpPr>
        <p:spPr>
          <a:xfrm rot="-540000">
            <a:off x="2868471" y="1325767"/>
            <a:ext cx="147600" cy="440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lussdiagramm: Zusammenführung 113"/>
          <p:cNvSpPr/>
          <p:nvPr/>
        </p:nvSpPr>
        <p:spPr>
          <a:xfrm>
            <a:off x="2819091" y="140218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5" name="Flussdiagramm: Zusammenführung 114"/>
          <p:cNvSpPr/>
          <p:nvPr/>
        </p:nvSpPr>
        <p:spPr>
          <a:xfrm>
            <a:off x="2634846" y="154045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6" name="Flussdiagramm: Zusammenführung 115"/>
          <p:cNvSpPr/>
          <p:nvPr/>
        </p:nvSpPr>
        <p:spPr>
          <a:xfrm>
            <a:off x="2322097" y="173750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17" name="Gerade Verbindung 116"/>
          <p:cNvCxnSpPr/>
          <p:nvPr/>
        </p:nvCxnSpPr>
        <p:spPr>
          <a:xfrm>
            <a:off x="3405586" y="3112974"/>
            <a:ext cx="144016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119"/>
          <p:cNvCxnSpPr/>
          <p:nvPr/>
        </p:nvCxnSpPr>
        <p:spPr>
          <a:xfrm rot="-300000" flipV="1">
            <a:off x="3542063" y="3057055"/>
            <a:ext cx="233087" cy="4467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124"/>
          <p:cNvCxnSpPr/>
          <p:nvPr/>
        </p:nvCxnSpPr>
        <p:spPr>
          <a:xfrm rot="-240000" flipV="1">
            <a:off x="3549556" y="3085330"/>
            <a:ext cx="234000" cy="13593"/>
          </a:xfrm>
          <a:prstGeom prst="line">
            <a:avLst/>
          </a:prstGeom>
          <a:ln w="412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126"/>
          <p:cNvCxnSpPr/>
          <p:nvPr/>
        </p:nvCxnSpPr>
        <p:spPr>
          <a:xfrm rot="-720000" flipV="1">
            <a:off x="3761825" y="2950488"/>
            <a:ext cx="306000" cy="6480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Gerade Verbindung 131"/>
          <p:cNvCxnSpPr/>
          <p:nvPr/>
        </p:nvCxnSpPr>
        <p:spPr>
          <a:xfrm rot="180000">
            <a:off x="3863825" y="2829126"/>
            <a:ext cx="146462" cy="226821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133"/>
          <p:cNvCxnSpPr/>
          <p:nvPr/>
        </p:nvCxnSpPr>
        <p:spPr>
          <a:xfrm>
            <a:off x="3984164" y="3015945"/>
            <a:ext cx="205200" cy="91111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Flussdiagramm: Zusammenführung 135"/>
          <p:cNvSpPr/>
          <p:nvPr/>
        </p:nvSpPr>
        <p:spPr>
          <a:xfrm>
            <a:off x="3573412" y="312610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7" name="Flussdiagramm: Zusammenführung 136"/>
          <p:cNvSpPr/>
          <p:nvPr/>
        </p:nvSpPr>
        <p:spPr>
          <a:xfrm>
            <a:off x="3998317" y="295409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00" name="Gerade Verbindung 99"/>
          <p:cNvCxnSpPr/>
          <p:nvPr/>
        </p:nvCxnSpPr>
        <p:spPr>
          <a:xfrm rot="180000">
            <a:off x="4830609" y="2567409"/>
            <a:ext cx="0" cy="50405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106"/>
          <p:cNvCxnSpPr/>
          <p:nvPr/>
        </p:nvCxnSpPr>
        <p:spPr>
          <a:xfrm rot="-240000" flipH="1">
            <a:off x="4793034" y="3068960"/>
            <a:ext cx="34229" cy="29857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109"/>
          <p:cNvCxnSpPr/>
          <p:nvPr/>
        </p:nvCxnSpPr>
        <p:spPr>
          <a:xfrm flipH="1">
            <a:off x="4716016" y="3359497"/>
            <a:ext cx="90000" cy="1800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Flussdiagramm: Zusammenführung 117"/>
          <p:cNvSpPr/>
          <p:nvPr/>
        </p:nvSpPr>
        <p:spPr>
          <a:xfrm>
            <a:off x="4735419" y="268136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9" name="Flussdiagramm: Zusammenführung 118"/>
          <p:cNvSpPr/>
          <p:nvPr/>
        </p:nvSpPr>
        <p:spPr>
          <a:xfrm>
            <a:off x="4731046" y="29449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1" name="Flussdiagramm: Zusammenführung 120"/>
          <p:cNvSpPr/>
          <p:nvPr/>
        </p:nvSpPr>
        <p:spPr>
          <a:xfrm>
            <a:off x="4716016" y="320045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2" name="Flussdiagramm: Zusammenführung 121"/>
          <p:cNvSpPr/>
          <p:nvPr/>
        </p:nvSpPr>
        <p:spPr>
          <a:xfrm>
            <a:off x="4649655" y="340044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06" name="Gerade Verbindung 105"/>
          <p:cNvCxnSpPr/>
          <p:nvPr/>
        </p:nvCxnSpPr>
        <p:spPr>
          <a:xfrm>
            <a:off x="4960288" y="2427950"/>
            <a:ext cx="72008" cy="21602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110"/>
          <p:cNvCxnSpPr/>
          <p:nvPr/>
        </p:nvCxnSpPr>
        <p:spPr>
          <a:xfrm rot="-180000">
            <a:off x="5042722" y="2640449"/>
            <a:ext cx="40477" cy="346979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123"/>
          <p:cNvCxnSpPr/>
          <p:nvPr/>
        </p:nvCxnSpPr>
        <p:spPr>
          <a:xfrm rot="120000">
            <a:off x="5085580" y="2980023"/>
            <a:ext cx="55341" cy="374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127"/>
          <p:cNvCxnSpPr/>
          <p:nvPr/>
        </p:nvCxnSpPr>
        <p:spPr>
          <a:xfrm flipH="1">
            <a:off x="5121873" y="3347468"/>
            <a:ext cx="13073" cy="36004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129"/>
          <p:cNvCxnSpPr/>
          <p:nvPr/>
        </p:nvCxnSpPr>
        <p:spPr>
          <a:xfrm>
            <a:off x="5123042" y="3702745"/>
            <a:ext cx="25022" cy="3780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132"/>
          <p:cNvCxnSpPr/>
          <p:nvPr/>
        </p:nvCxnSpPr>
        <p:spPr>
          <a:xfrm rot="180000" flipH="1">
            <a:off x="5162361" y="3862800"/>
            <a:ext cx="540000" cy="21602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Flussdiagramm: Zusammenführung 138"/>
          <p:cNvSpPr/>
          <p:nvPr/>
        </p:nvSpPr>
        <p:spPr>
          <a:xfrm>
            <a:off x="5071294" y="269701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0" name="Flussdiagramm: Zusammenführung 139"/>
          <p:cNvSpPr/>
          <p:nvPr/>
        </p:nvSpPr>
        <p:spPr>
          <a:xfrm>
            <a:off x="5133778" y="306181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1" name="Flussdiagramm: Zusammenführung 140"/>
          <p:cNvSpPr/>
          <p:nvPr/>
        </p:nvSpPr>
        <p:spPr>
          <a:xfrm>
            <a:off x="5169493" y="335699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2" name="Flussdiagramm: Zusammenführung 141"/>
          <p:cNvSpPr/>
          <p:nvPr/>
        </p:nvSpPr>
        <p:spPr>
          <a:xfrm>
            <a:off x="5148064" y="370274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09" name="Gerade Verbindung 108"/>
          <p:cNvCxnSpPr/>
          <p:nvPr/>
        </p:nvCxnSpPr>
        <p:spPr>
          <a:xfrm>
            <a:off x="258836" y="4610392"/>
            <a:ext cx="1890000" cy="144016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Flussdiagramm: Zusammenführung 122"/>
          <p:cNvSpPr/>
          <p:nvPr/>
        </p:nvSpPr>
        <p:spPr>
          <a:xfrm>
            <a:off x="1877288" y="476423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6" name="Flussdiagramm: Zusammenführung 125"/>
          <p:cNvSpPr/>
          <p:nvPr/>
        </p:nvSpPr>
        <p:spPr>
          <a:xfrm>
            <a:off x="1493946" y="473977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9" name="Flussdiagramm: Zusammenführung 128"/>
          <p:cNvSpPr/>
          <p:nvPr/>
        </p:nvSpPr>
        <p:spPr>
          <a:xfrm>
            <a:off x="1093668" y="470319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31" name="Gerade Verbindung 130"/>
          <p:cNvCxnSpPr/>
          <p:nvPr/>
        </p:nvCxnSpPr>
        <p:spPr>
          <a:xfrm>
            <a:off x="6654068" y="6406520"/>
            <a:ext cx="50405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feld 134"/>
          <p:cNvSpPr txBox="1"/>
          <p:nvPr/>
        </p:nvSpPr>
        <p:spPr>
          <a:xfrm>
            <a:off x="7135879" y="627912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17</a:t>
            </a:r>
          </a:p>
        </p:txBody>
      </p:sp>
      <p:cxnSp>
        <p:nvCxnSpPr>
          <p:cNvPr id="138" name="Gerade Verbindung 137"/>
          <p:cNvCxnSpPr/>
          <p:nvPr/>
        </p:nvCxnSpPr>
        <p:spPr>
          <a:xfrm rot="60000" flipV="1">
            <a:off x="5356772" y="4728802"/>
            <a:ext cx="619200" cy="21602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Gerade Verbindung 143"/>
          <p:cNvCxnSpPr/>
          <p:nvPr/>
        </p:nvCxnSpPr>
        <p:spPr>
          <a:xfrm>
            <a:off x="2901532" y="5500613"/>
            <a:ext cx="50405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feld 144"/>
          <p:cNvSpPr txBox="1"/>
          <p:nvPr/>
        </p:nvSpPr>
        <p:spPr>
          <a:xfrm>
            <a:off x="3383343" y="537321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18</a:t>
            </a:r>
          </a:p>
        </p:txBody>
      </p:sp>
      <p:cxnSp>
        <p:nvCxnSpPr>
          <p:cNvPr id="146" name="Gerade Verbindung 145"/>
          <p:cNvCxnSpPr/>
          <p:nvPr/>
        </p:nvCxnSpPr>
        <p:spPr>
          <a:xfrm>
            <a:off x="2071915" y="3823660"/>
            <a:ext cx="360040" cy="50405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ussdiagramm: Zusammenführung 148"/>
          <p:cNvSpPr/>
          <p:nvPr/>
        </p:nvSpPr>
        <p:spPr>
          <a:xfrm>
            <a:off x="2302364" y="432759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0" name="Flussdiagramm: Zusammenführung 149"/>
          <p:cNvSpPr/>
          <p:nvPr/>
        </p:nvSpPr>
        <p:spPr>
          <a:xfrm>
            <a:off x="2146691" y="411446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1" name="Flussdiagramm: Zusammenführung 150"/>
          <p:cNvSpPr/>
          <p:nvPr/>
        </p:nvSpPr>
        <p:spPr>
          <a:xfrm>
            <a:off x="1973942" y="386393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52" name="Gerade Verbindung 151"/>
          <p:cNvCxnSpPr/>
          <p:nvPr/>
        </p:nvCxnSpPr>
        <p:spPr>
          <a:xfrm>
            <a:off x="2901597" y="5637512"/>
            <a:ext cx="504056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feld 152"/>
          <p:cNvSpPr txBox="1"/>
          <p:nvPr/>
        </p:nvSpPr>
        <p:spPr>
          <a:xfrm>
            <a:off x="3383408" y="5510115"/>
            <a:ext cx="316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19</a:t>
            </a:r>
          </a:p>
          <a:p>
            <a:endParaRPr lang="de-DE" sz="1000" dirty="0"/>
          </a:p>
        </p:txBody>
      </p:sp>
      <p:cxnSp>
        <p:nvCxnSpPr>
          <p:cNvPr id="154" name="Gerade Verbindung 153"/>
          <p:cNvCxnSpPr/>
          <p:nvPr/>
        </p:nvCxnSpPr>
        <p:spPr>
          <a:xfrm>
            <a:off x="4692936" y="3691067"/>
            <a:ext cx="0" cy="57606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157"/>
          <p:cNvCxnSpPr/>
          <p:nvPr/>
        </p:nvCxnSpPr>
        <p:spPr>
          <a:xfrm flipH="1">
            <a:off x="4681513" y="3817890"/>
            <a:ext cx="180000" cy="54427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Gerade Verbindung 161"/>
          <p:cNvCxnSpPr/>
          <p:nvPr/>
        </p:nvCxnSpPr>
        <p:spPr>
          <a:xfrm rot="60000" flipH="1">
            <a:off x="4572000" y="4264246"/>
            <a:ext cx="121054" cy="24487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Gerade Verbindung 166"/>
          <p:cNvCxnSpPr/>
          <p:nvPr/>
        </p:nvCxnSpPr>
        <p:spPr>
          <a:xfrm flipH="1">
            <a:off x="4499992" y="4505463"/>
            <a:ext cx="67727" cy="15632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Gerade Verbindung 169"/>
          <p:cNvCxnSpPr/>
          <p:nvPr/>
        </p:nvCxnSpPr>
        <p:spPr>
          <a:xfrm rot="-120000" flipH="1">
            <a:off x="4111101" y="4661791"/>
            <a:ext cx="396000" cy="89047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Flussdiagramm: Zusammenführung 171"/>
          <p:cNvSpPr/>
          <p:nvPr/>
        </p:nvSpPr>
        <p:spPr>
          <a:xfrm>
            <a:off x="4148607" y="476830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3" name="Flussdiagramm: Zusammenführung 172"/>
          <p:cNvSpPr/>
          <p:nvPr/>
        </p:nvSpPr>
        <p:spPr>
          <a:xfrm>
            <a:off x="4572000" y="458112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4" name="Flussdiagramm: Zusammenführung 173"/>
          <p:cNvSpPr/>
          <p:nvPr/>
        </p:nvSpPr>
        <p:spPr>
          <a:xfrm>
            <a:off x="4560460" y="427001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43" name="Gerade Verbindung 142"/>
          <p:cNvCxnSpPr/>
          <p:nvPr/>
        </p:nvCxnSpPr>
        <p:spPr>
          <a:xfrm>
            <a:off x="2901597" y="5768450"/>
            <a:ext cx="504056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feld 146"/>
          <p:cNvSpPr txBox="1"/>
          <p:nvPr/>
        </p:nvSpPr>
        <p:spPr>
          <a:xfrm>
            <a:off x="3383408" y="564105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21</a:t>
            </a:r>
          </a:p>
        </p:txBody>
      </p:sp>
      <p:cxnSp>
        <p:nvCxnSpPr>
          <p:cNvPr id="148" name="Gerade Verbindung 147"/>
          <p:cNvCxnSpPr/>
          <p:nvPr/>
        </p:nvCxnSpPr>
        <p:spPr>
          <a:xfrm rot="-120000">
            <a:off x="4209075" y="3944596"/>
            <a:ext cx="469436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Gerade Verbindung 155"/>
          <p:cNvCxnSpPr/>
          <p:nvPr/>
        </p:nvCxnSpPr>
        <p:spPr>
          <a:xfrm rot="600000" flipV="1">
            <a:off x="4001706" y="3933056"/>
            <a:ext cx="216024" cy="6027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Gerade Verbindung 159"/>
          <p:cNvCxnSpPr/>
          <p:nvPr/>
        </p:nvCxnSpPr>
        <p:spPr>
          <a:xfrm rot="600000" flipV="1">
            <a:off x="4002770" y="3932864"/>
            <a:ext cx="169200" cy="60276"/>
          </a:xfrm>
          <a:prstGeom prst="line">
            <a:avLst/>
          </a:prstGeom>
          <a:ln w="539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Gerade Verbindung 160"/>
          <p:cNvCxnSpPr/>
          <p:nvPr/>
        </p:nvCxnSpPr>
        <p:spPr>
          <a:xfrm rot="360000" flipV="1">
            <a:off x="4357920" y="3472226"/>
            <a:ext cx="144016" cy="4860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Gerade Verbindung 165"/>
          <p:cNvCxnSpPr/>
          <p:nvPr/>
        </p:nvCxnSpPr>
        <p:spPr>
          <a:xfrm>
            <a:off x="3053997" y="5895273"/>
            <a:ext cx="504056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feld 167"/>
          <p:cNvSpPr txBox="1"/>
          <p:nvPr/>
        </p:nvSpPr>
        <p:spPr>
          <a:xfrm>
            <a:off x="3535808" y="576787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22</a:t>
            </a:r>
          </a:p>
        </p:txBody>
      </p:sp>
      <p:cxnSp>
        <p:nvCxnSpPr>
          <p:cNvPr id="169" name="Gerade Verbindung 168"/>
          <p:cNvCxnSpPr/>
          <p:nvPr/>
        </p:nvCxnSpPr>
        <p:spPr>
          <a:xfrm flipV="1">
            <a:off x="4004591" y="3999294"/>
            <a:ext cx="20195" cy="57606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Gerade Verbindung 178"/>
          <p:cNvCxnSpPr/>
          <p:nvPr/>
        </p:nvCxnSpPr>
        <p:spPr>
          <a:xfrm rot="-240000" flipH="1" flipV="1">
            <a:off x="4015372" y="4566323"/>
            <a:ext cx="66237" cy="22756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 flipH="1" flipV="1">
            <a:off x="4087985" y="4787132"/>
            <a:ext cx="72007" cy="3492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Gerade Verbindung 184"/>
          <p:cNvCxnSpPr/>
          <p:nvPr/>
        </p:nvCxnSpPr>
        <p:spPr>
          <a:xfrm flipH="1" flipV="1">
            <a:off x="4096497" y="5117112"/>
            <a:ext cx="504000" cy="13154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hteck 186"/>
          <p:cNvSpPr/>
          <p:nvPr/>
        </p:nvSpPr>
        <p:spPr>
          <a:xfrm rot="1007867">
            <a:off x="4524850" y="5193362"/>
            <a:ext cx="90000" cy="12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8" name="Gerade Verbindung 187"/>
          <p:cNvCxnSpPr/>
          <p:nvPr/>
        </p:nvCxnSpPr>
        <p:spPr>
          <a:xfrm rot="-180000" flipH="1">
            <a:off x="4583046" y="5003156"/>
            <a:ext cx="712800" cy="18287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Rechtwinkliges Dreieck 191"/>
          <p:cNvSpPr/>
          <p:nvPr/>
        </p:nvSpPr>
        <p:spPr>
          <a:xfrm rot="20126023">
            <a:off x="4510766" y="5140159"/>
            <a:ext cx="217956" cy="6313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3" name="Gerade Verbindung 192"/>
          <p:cNvCxnSpPr/>
          <p:nvPr/>
        </p:nvCxnSpPr>
        <p:spPr>
          <a:xfrm flipH="1" flipV="1">
            <a:off x="4110606" y="5124298"/>
            <a:ext cx="9943" cy="37102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Flussdiagramm: Zusammenführung 194"/>
          <p:cNvSpPr/>
          <p:nvPr/>
        </p:nvSpPr>
        <p:spPr>
          <a:xfrm>
            <a:off x="4132437" y="521667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6" name="Flussdiagramm: Zusammenführung 195"/>
          <p:cNvSpPr/>
          <p:nvPr/>
        </p:nvSpPr>
        <p:spPr>
          <a:xfrm>
            <a:off x="4688461" y="503071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55" name="Gerade Verbindung 154"/>
          <p:cNvCxnSpPr/>
          <p:nvPr/>
        </p:nvCxnSpPr>
        <p:spPr>
          <a:xfrm>
            <a:off x="3051333" y="6031769"/>
            <a:ext cx="50405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feld 156"/>
          <p:cNvSpPr txBox="1"/>
          <p:nvPr/>
        </p:nvSpPr>
        <p:spPr>
          <a:xfrm>
            <a:off x="3533144" y="5904372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24</a:t>
            </a:r>
          </a:p>
        </p:txBody>
      </p:sp>
      <p:cxnSp>
        <p:nvCxnSpPr>
          <p:cNvPr id="159" name="Gerade Verbindung 158"/>
          <p:cNvCxnSpPr/>
          <p:nvPr/>
        </p:nvCxnSpPr>
        <p:spPr>
          <a:xfrm flipV="1">
            <a:off x="2031840" y="3796992"/>
            <a:ext cx="792088" cy="122413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Gerade Verbindung 164"/>
          <p:cNvCxnSpPr/>
          <p:nvPr/>
        </p:nvCxnSpPr>
        <p:spPr>
          <a:xfrm flipV="1">
            <a:off x="1767664" y="5037472"/>
            <a:ext cx="248704" cy="6798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Gerade Verbindung 175"/>
          <p:cNvCxnSpPr/>
          <p:nvPr/>
        </p:nvCxnSpPr>
        <p:spPr>
          <a:xfrm flipH="1" flipV="1">
            <a:off x="2779752" y="2904624"/>
            <a:ext cx="31376" cy="8532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Gerade Verbindung 179"/>
          <p:cNvCxnSpPr/>
          <p:nvPr/>
        </p:nvCxnSpPr>
        <p:spPr>
          <a:xfrm rot="60000" flipH="1" flipV="1">
            <a:off x="2043768" y="1708760"/>
            <a:ext cx="720080" cy="115212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Gerade Verbindung 183"/>
          <p:cNvCxnSpPr/>
          <p:nvPr/>
        </p:nvCxnSpPr>
        <p:spPr>
          <a:xfrm flipH="1" flipV="1">
            <a:off x="1547664" y="548680"/>
            <a:ext cx="503947" cy="116451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Flussdiagramm: Zusammenführung 188"/>
          <p:cNvSpPr/>
          <p:nvPr/>
        </p:nvSpPr>
        <p:spPr>
          <a:xfrm>
            <a:off x="1399672" y="57253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0" name="Flussdiagramm: Zusammenführung 189"/>
          <p:cNvSpPr/>
          <p:nvPr/>
        </p:nvSpPr>
        <p:spPr>
          <a:xfrm>
            <a:off x="1579904" y="96084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1" name="Flussdiagramm: Zusammenführung 190"/>
          <p:cNvSpPr/>
          <p:nvPr/>
        </p:nvSpPr>
        <p:spPr>
          <a:xfrm>
            <a:off x="1747344" y="132442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4" name="Flussdiagramm: Zusammenführung 193"/>
          <p:cNvSpPr/>
          <p:nvPr/>
        </p:nvSpPr>
        <p:spPr>
          <a:xfrm>
            <a:off x="1939512" y="172466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7" name="Flussdiagramm: Zusammenführung 196"/>
          <p:cNvSpPr/>
          <p:nvPr/>
        </p:nvSpPr>
        <p:spPr>
          <a:xfrm>
            <a:off x="2043768" y="19247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8" name="Flussdiagramm: Zusammenführung 197"/>
          <p:cNvSpPr/>
          <p:nvPr/>
        </p:nvSpPr>
        <p:spPr>
          <a:xfrm>
            <a:off x="2239912" y="222474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9" name="Flussdiagramm: Zusammenführung 198"/>
          <p:cNvSpPr/>
          <p:nvPr/>
        </p:nvSpPr>
        <p:spPr>
          <a:xfrm>
            <a:off x="2439592" y="25808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0" name="Flussdiagramm: Zusammenführung 199"/>
          <p:cNvSpPr/>
          <p:nvPr/>
        </p:nvSpPr>
        <p:spPr>
          <a:xfrm>
            <a:off x="2635736" y="291301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1" name="Flussdiagramm: Zusammenführung 200"/>
          <p:cNvSpPr/>
          <p:nvPr/>
        </p:nvSpPr>
        <p:spPr>
          <a:xfrm>
            <a:off x="2675936" y="30610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2" name="Flussdiagramm: Zusammenführung 201"/>
          <p:cNvSpPr/>
          <p:nvPr/>
        </p:nvSpPr>
        <p:spPr>
          <a:xfrm>
            <a:off x="2675936" y="345285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3" name="Flussdiagramm: Zusammenführung 202"/>
          <p:cNvSpPr/>
          <p:nvPr/>
        </p:nvSpPr>
        <p:spPr>
          <a:xfrm>
            <a:off x="2660032" y="378064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4" name="Flussdiagramm: Zusammenführung 203"/>
          <p:cNvSpPr/>
          <p:nvPr/>
        </p:nvSpPr>
        <p:spPr>
          <a:xfrm>
            <a:off x="2772672" y="396485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5" name="Flussdiagramm: Zusammenführung 204"/>
          <p:cNvSpPr/>
          <p:nvPr/>
        </p:nvSpPr>
        <p:spPr>
          <a:xfrm>
            <a:off x="2411760" y="415701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6" name="Flussdiagramm: Zusammenführung 205"/>
          <p:cNvSpPr/>
          <p:nvPr/>
        </p:nvSpPr>
        <p:spPr>
          <a:xfrm>
            <a:off x="1987664" y="484132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7" name="Minus 206"/>
          <p:cNvSpPr/>
          <p:nvPr/>
        </p:nvSpPr>
        <p:spPr>
          <a:xfrm>
            <a:off x="7039012" y="5418043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sp>
        <p:nvSpPr>
          <p:cNvPr id="208" name="Textfeld 207"/>
          <p:cNvSpPr txBox="1"/>
          <p:nvPr/>
        </p:nvSpPr>
        <p:spPr>
          <a:xfrm>
            <a:off x="7148311" y="5373216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Bushalte-</a:t>
            </a:r>
          </a:p>
          <a:p>
            <a:r>
              <a:rPr lang="de-DE" sz="1000" dirty="0"/>
              <a:t>stellen (LBW</a:t>
            </a:r>
          </a:p>
          <a:p>
            <a:r>
              <a:rPr lang="de-DE" sz="1000" dirty="0"/>
              <a:t>bzw. massiv)</a:t>
            </a:r>
          </a:p>
        </p:txBody>
      </p:sp>
      <p:sp>
        <p:nvSpPr>
          <p:cNvPr id="209" name="Minus 208"/>
          <p:cNvSpPr/>
          <p:nvPr/>
        </p:nvSpPr>
        <p:spPr>
          <a:xfrm rot="-3540000">
            <a:off x="2710983" y="4026017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cxnSp>
        <p:nvCxnSpPr>
          <p:cNvPr id="210" name="Gerade Verbindung 209"/>
          <p:cNvCxnSpPr/>
          <p:nvPr/>
        </p:nvCxnSpPr>
        <p:spPr>
          <a:xfrm>
            <a:off x="3378329" y="6204358"/>
            <a:ext cx="50405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feld 210"/>
          <p:cNvSpPr txBox="1"/>
          <p:nvPr/>
        </p:nvSpPr>
        <p:spPr>
          <a:xfrm>
            <a:off x="3860140" y="6076961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25 </a:t>
            </a:r>
            <a:r>
              <a:rPr lang="de-DE" sz="700" dirty="0"/>
              <a:t>(siehe</a:t>
            </a:r>
          </a:p>
          <a:p>
            <a:r>
              <a:rPr lang="de-DE" sz="700" dirty="0"/>
              <a:t> auch andere</a:t>
            </a:r>
          </a:p>
          <a:p>
            <a:r>
              <a:rPr lang="de-DE" sz="700" dirty="0"/>
              <a:t> Übersicht)</a:t>
            </a:r>
            <a:endParaRPr lang="de-DE" sz="1000" dirty="0"/>
          </a:p>
        </p:txBody>
      </p:sp>
      <p:cxnSp>
        <p:nvCxnSpPr>
          <p:cNvPr id="212" name="Gerade Verbindung 211"/>
          <p:cNvCxnSpPr/>
          <p:nvPr/>
        </p:nvCxnSpPr>
        <p:spPr>
          <a:xfrm>
            <a:off x="4211960" y="2924944"/>
            <a:ext cx="144016" cy="28803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Gerade Verbindung 213"/>
          <p:cNvCxnSpPr/>
          <p:nvPr/>
        </p:nvCxnSpPr>
        <p:spPr>
          <a:xfrm rot="-180000">
            <a:off x="4406314" y="3263314"/>
            <a:ext cx="432048" cy="50405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Gerade Verbindung 215"/>
          <p:cNvCxnSpPr/>
          <p:nvPr/>
        </p:nvCxnSpPr>
        <p:spPr>
          <a:xfrm rot="-720000">
            <a:off x="4897368" y="3787370"/>
            <a:ext cx="72008" cy="14401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Gerade Verbindung 217"/>
          <p:cNvCxnSpPr/>
          <p:nvPr/>
        </p:nvCxnSpPr>
        <p:spPr>
          <a:xfrm rot="-60000">
            <a:off x="4973925" y="3912076"/>
            <a:ext cx="398831" cy="124511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Gerade Verbindung 219"/>
          <p:cNvCxnSpPr/>
          <p:nvPr/>
        </p:nvCxnSpPr>
        <p:spPr>
          <a:xfrm>
            <a:off x="5420430" y="5102520"/>
            <a:ext cx="305437" cy="27895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Flussdiagramm: Zusammenführung 224"/>
          <p:cNvSpPr/>
          <p:nvPr/>
        </p:nvSpPr>
        <p:spPr>
          <a:xfrm>
            <a:off x="5398760" y="515277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26" name="Flussdiagramm: Zusammenführung 225"/>
          <p:cNvSpPr/>
          <p:nvPr/>
        </p:nvSpPr>
        <p:spPr>
          <a:xfrm>
            <a:off x="5169734" y="488049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27" name="Flussdiagramm: Zusammenführung 226"/>
          <p:cNvSpPr/>
          <p:nvPr/>
        </p:nvSpPr>
        <p:spPr>
          <a:xfrm>
            <a:off x="5071722" y="457679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28" name="Flussdiagramm: Zusammenführung 227"/>
          <p:cNvSpPr/>
          <p:nvPr/>
        </p:nvSpPr>
        <p:spPr>
          <a:xfrm>
            <a:off x="5004048" y="436943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29" name="Flussdiagramm: Zusammenführung 228"/>
          <p:cNvSpPr/>
          <p:nvPr/>
        </p:nvSpPr>
        <p:spPr>
          <a:xfrm>
            <a:off x="4901702" y="406840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30" name="Flussdiagramm: Zusammenführung 229"/>
          <p:cNvSpPr/>
          <p:nvPr/>
        </p:nvSpPr>
        <p:spPr>
          <a:xfrm>
            <a:off x="4821026" y="384371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31" name="Flussdiagramm: Zusammenführung 230"/>
          <p:cNvSpPr/>
          <p:nvPr/>
        </p:nvSpPr>
        <p:spPr>
          <a:xfrm>
            <a:off x="4711682" y="374737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32" name="Flussdiagramm: Zusammenführung 231"/>
          <p:cNvSpPr/>
          <p:nvPr/>
        </p:nvSpPr>
        <p:spPr>
          <a:xfrm>
            <a:off x="4427984" y="341166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33" name="Flussdiagramm: Zusammenführung 232"/>
          <p:cNvSpPr/>
          <p:nvPr/>
        </p:nvSpPr>
        <p:spPr>
          <a:xfrm>
            <a:off x="5115062" y="41950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34" name="Flussdiagramm: Zusammenführung 233"/>
          <p:cNvSpPr/>
          <p:nvPr/>
        </p:nvSpPr>
        <p:spPr>
          <a:xfrm>
            <a:off x="5178402" y="43911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35" name="Minus 234"/>
          <p:cNvSpPr/>
          <p:nvPr/>
        </p:nvSpPr>
        <p:spPr>
          <a:xfrm rot="-6660000">
            <a:off x="5166566" y="4121395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sp>
        <p:nvSpPr>
          <p:cNvPr id="236" name="Minus 235"/>
          <p:cNvSpPr/>
          <p:nvPr/>
        </p:nvSpPr>
        <p:spPr>
          <a:xfrm rot="-6660000">
            <a:off x="5229104" y="4316083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cxnSp>
        <p:nvCxnSpPr>
          <p:cNvPr id="237" name="Gerade Verbindung 236"/>
          <p:cNvCxnSpPr/>
          <p:nvPr/>
        </p:nvCxnSpPr>
        <p:spPr>
          <a:xfrm>
            <a:off x="3846085" y="6580733"/>
            <a:ext cx="50405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Textfeld 237"/>
          <p:cNvSpPr txBox="1"/>
          <p:nvPr/>
        </p:nvSpPr>
        <p:spPr>
          <a:xfrm>
            <a:off x="4327896" y="645333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26</a:t>
            </a:r>
          </a:p>
        </p:txBody>
      </p:sp>
      <p:cxnSp>
        <p:nvCxnSpPr>
          <p:cNvPr id="240" name="Gerade Verbindung 239"/>
          <p:cNvCxnSpPr/>
          <p:nvPr/>
        </p:nvCxnSpPr>
        <p:spPr>
          <a:xfrm flipV="1">
            <a:off x="2806806" y="2852936"/>
            <a:ext cx="613066" cy="2643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Gerade Verbindung 241"/>
          <p:cNvCxnSpPr/>
          <p:nvPr/>
        </p:nvCxnSpPr>
        <p:spPr>
          <a:xfrm rot="-360000" flipV="1">
            <a:off x="3400074" y="2805645"/>
            <a:ext cx="288032" cy="34814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Gerade Verbindung 244"/>
          <p:cNvCxnSpPr/>
          <p:nvPr/>
        </p:nvCxnSpPr>
        <p:spPr>
          <a:xfrm>
            <a:off x="3704481" y="2787775"/>
            <a:ext cx="356401" cy="7277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Gerade Verbindung 246"/>
          <p:cNvCxnSpPr/>
          <p:nvPr/>
        </p:nvCxnSpPr>
        <p:spPr>
          <a:xfrm>
            <a:off x="4025572" y="2821157"/>
            <a:ext cx="131993" cy="128785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Gerade Verbindung 248"/>
          <p:cNvCxnSpPr/>
          <p:nvPr/>
        </p:nvCxnSpPr>
        <p:spPr>
          <a:xfrm>
            <a:off x="3711543" y="2787775"/>
            <a:ext cx="356401" cy="7277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Gerade Verbindung 249"/>
          <p:cNvCxnSpPr/>
          <p:nvPr/>
        </p:nvCxnSpPr>
        <p:spPr>
          <a:xfrm flipV="1">
            <a:off x="4148687" y="2780928"/>
            <a:ext cx="351305" cy="110991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Gerade Verbindung 252"/>
          <p:cNvCxnSpPr/>
          <p:nvPr/>
        </p:nvCxnSpPr>
        <p:spPr>
          <a:xfrm flipV="1">
            <a:off x="4485868" y="2600214"/>
            <a:ext cx="288032" cy="18300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Gerade Verbindung 254"/>
          <p:cNvCxnSpPr/>
          <p:nvPr/>
        </p:nvCxnSpPr>
        <p:spPr>
          <a:xfrm flipV="1">
            <a:off x="4778186" y="2387721"/>
            <a:ext cx="146792" cy="19800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Gerade Verbindung 257"/>
          <p:cNvCxnSpPr/>
          <p:nvPr/>
        </p:nvCxnSpPr>
        <p:spPr>
          <a:xfrm flipV="1">
            <a:off x="4946164" y="1841293"/>
            <a:ext cx="1584176" cy="533258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Flussdiagramm: Zusammenführung 260"/>
          <p:cNvSpPr/>
          <p:nvPr/>
        </p:nvSpPr>
        <p:spPr>
          <a:xfrm>
            <a:off x="6254289" y="179047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62" name="Flussdiagramm: Zusammenführung 261"/>
          <p:cNvSpPr/>
          <p:nvPr/>
        </p:nvSpPr>
        <p:spPr>
          <a:xfrm>
            <a:off x="6077106" y="185188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63" name="Flussdiagramm: Zusammenführung 262"/>
          <p:cNvSpPr/>
          <p:nvPr/>
        </p:nvSpPr>
        <p:spPr>
          <a:xfrm>
            <a:off x="5866001" y="192742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64" name="Flussdiagramm: Zusammenführung 263"/>
          <p:cNvSpPr/>
          <p:nvPr/>
        </p:nvSpPr>
        <p:spPr>
          <a:xfrm>
            <a:off x="5678225" y="198530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65" name="Flussdiagramm: Zusammenführung 264"/>
          <p:cNvSpPr/>
          <p:nvPr/>
        </p:nvSpPr>
        <p:spPr>
          <a:xfrm>
            <a:off x="5364088" y="209533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66" name="Flussdiagramm: Zusammenführung 265"/>
          <p:cNvSpPr/>
          <p:nvPr/>
        </p:nvSpPr>
        <p:spPr>
          <a:xfrm>
            <a:off x="5133940" y="217169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67" name="Flussdiagramm: Zusammenführung 266"/>
          <p:cNvSpPr/>
          <p:nvPr/>
        </p:nvSpPr>
        <p:spPr>
          <a:xfrm>
            <a:off x="4932040" y="224862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68" name="Flussdiagramm: Zusammenführung 267"/>
          <p:cNvSpPr/>
          <p:nvPr/>
        </p:nvSpPr>
        <p:spPr>
          <a:xfrm>
            <a:off x="4712485" y="238910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69" name="Flussdiagramm: Zusammenführung 268"/>
          <p:cNvSpPr/>
          <p:nvPr/>
        </p:nvSpPr>
        <p:spPr>
          <a:xfrm>
            <a:off x="4572000" y="257328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70" name="Flussdiagramm: Zusammenführung 269"/>
          <p:cNvSpPr/>
          <p:nvPr/>
        </p:nvSpPr>
        <p:spPr>
          <a:xfrm>
            <a:off x="4461151" y="264750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71" name="Flussdiagramm: Zusammenführung 270"/>
          <p:cNvSpPr/>
          <p:nvPr/>
        </p:nvSpPr>
        <p:spPr>
          <a:xfrm>
            <a:off x="4329871" y="271598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72" name="Flussdiagramm: Zusammenführung 271"/>
          <p:cNvSpPr/>
          <p:nvPr/>
        </p:nvSpPr>
        <p:spPr>
          <a:xfrm>
            <a:off x="4154076" y="275621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73" name="Flussdiagramm: Zusammenführung 272"/>
          <p:cNvSpPr/>
          <p:nvPr/>
        </p:nvSpPr>
        <p:spPr>
          <a:xfrm>
            <a:off x="3930990" y="26792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74" name="Flussdiagramm: Zusammenführung 273"/>
          <p:cNvSpPr/>
          <p:nvPr/>
        </p:nvSpPr>
        <p:spPr>
          <a:xfrm>
            <a:off x="3347864" y="274914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75" name="Flussdiagramm: Zusammenführung 274"/>
          <p:cNvSpPr/>
          <p:nvPr/>
        </p:nvSpPr>
        <p:spPr>
          <a:xfrm>
            <a:off x="4043227" y="274914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4"/>
          <p:cNvCxnSpPr/>
          <p:nvPr/>
        </p:nvCxnSpPr>
        <p:spPr>
          <a:xfrm>
            <a:off x="4881073" y="6117895"/>
            <a:ext cx="50405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5385129" y="598899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4880057" y="6268113"/>
            <a:ext cx="50405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5383593" y="613638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</a:t>
            </a:r>
            <a:endParaRPr lang="de-DE" sz="8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880057" y="6405927"/>
            <a:ext cx="50405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5696048" y="6115600"/>
            <a:ext cx="50405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6200104" y="598670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12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381623" y="6283779"/>
            <a:ext cx="279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9 </a:t>
            </a:r>
          </a:p>
          <a:p>
            <a:endParaRPr lang="de-DE" sz="1000" dirty="0"/>
          </a:p>
        </p:txBody>
      </p:sp>
      <p:cxnSp>
        <p:nvCxnSpPr>
          <p:cNvPr id="17" name="Gerade Verbindung 16"/>
          <p:cNvCxnSpPr/>
          <p:nvPr/>
        </p:nvCxnSpPr>
        <p:spPr>
          <a:xfrm>
            <a:off x="5695438" y="6265270"/>
            <a:ext cx="504056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200104" y="6144118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13</a:t>
            </a:r>
          </a:p>
        </p:txBody>
      </p:sp>
      <p:sp>
        <p:nvSpPr>
          <p:cNvPr id="23" name="Flussdiagramm: Zusammenführung 22"/>
          <p:cNvSpPr/>
          <p:nvPr/>
        </p:nvSpPr>
        <p:spPr>
          <a:xfrm>
            <a:off x="1219359" y="112774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24" name="Gerade Verbindung 23"/>
          <p:cNvCxnSpPr/>
          <p:nvPr/>
        </p:nvCxnSpPr>
        <p:spPr>
          <a:xfrm rot="240000">
            <a:off x="1064794" y="692696"/>
            <a:ext cx="144016" cy="4320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1194686" y="1124744"/>
            <a:ext cx="144016" cy="7920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rot="600000" flipH="1">
            <a:off x="1140650" y="1892349"/>
            <a:ext cx="176400" cy="306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ussdiagramm: Zusammenführung 38"/>
          <p:cNvSpPr/>
          <p:nvPr/>
        </p:nvSpPr>
        <p:spPr>
          <a:xfrm>
            <a:off x="1328755" y="175262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26" name="Gerade Verbindung 25"/>
          <p:cNvCxnSpPr/>
          <p:nvPr/>
        </p:nvCxnSpPr>
        <p:spPr>
          <a:xfrm rot="180000" flipV="1">
            <a:off x="3479589" y="2979068"/>
            <a:ext cx="216024" cy="6624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V="1">
            <a:off x="3989932" y="2714878"/>
            <a:ext cx="1086124" cy="37837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rot="60000" flipV="1">
            <a:off x="5076056" y="2345901"/>
            <a:ext cx="1086124" cy="37837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rot="-120000" flipV="1">
            <a:off x="6138302" y="2035061"/>
            <a:ext cx="1008113" cy="30630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 rot="-480000" flipV="1">
            <a:off x="3578271" y="2619038"/>
            <a:ext cx="267691" cy="12012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rot="60000">
            <a:off x="1101492" y="2190740"/>
            <a:ext cx="1008112" cy="144016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rot="60000" flipV="1">
            <a:off x="1428365" y="1725525"/>
            <a:ext cx="792088" cy="900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ussdiagramm: Zusammenführung 42"/>
          <p:cNvSpPr/>
          <p:nvPr/>
        </p:nvSpPr>
        <p:spPr>
          <a:xfrm>
            <a:off x="1863944" y="190855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4" name="Flussdiagramm: Zusammenführung 43"/>
          <p:cNvSpPr/>
          <p:nvPr/>
        </p:nvSpPr>
        <p:spPr>
          <a:xfrm>
            <a:off x="1616141" y="219427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5" name="Flussdiagramm: Zusammenführung 44"/>
          <p:cNvSpPr/>
          <p:nvPr/>
        </p:nvSpPr>
        <p:spPr>
          <a:xfrm>
            <a:off x="1479187" y="233960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6" name="Flussdiagramm: Zusammenführung 45"/>
          <p:cNvSpPr/>
          <p:nvPr/>
        </p:nvSpPr>
        <p:spPr>
          <a:xfrm>
            <a:off x="1166438" y="216249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7" name="Flussdiagramm: Zusammenführung 46"/>
          <p:cNvSpPr/>
          <p:nvPr/>
        </p:nvSpPr>
        <p:spPr>
          <a:xfrm>
            <a:off x="1304714" y="235594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8" name="Flussdiagramm: Zusammenführung 47"/>
          <p:cNvSpPr/>
          <p:nvPr/>
        </p:nvSpPr>
        <p:spPr>
          <a:xfrm>
            <a:off x="1677556" y="293553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9" name="Flussdiagramm: Zusammenführung 48"/>
          <p:cNvSpPr/>
          <p:nvPr/>
        </p:nvSpPr>
        <p:spPr>
          <a:xfrm>
            <a:off x="1851142" y="318825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0" name="Flussdiagramm: Zusammenführung 49"/>
          <p:cNvSpPr/>
          <p:nvPr/>
        </p:nvSpPr>
        <p:spPr>
          <a:xfrm>
            <a:off x="1939483" y="332735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1" name="Flussdiagramm: Zusammenführung 50"/>
          <p:cNvSpPr/>
          <p:nvPr/>
        </p:nvSpPr>
        <p:spPr>
          <a:xfrm>
            <a:off x="2088352" y="354691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52" name="Gerade Verbindung 51"/>
          <p:cNvCxnSpPr/>
          <p:nvPr/>
        </p:nvCxnSpPr>
        <p:spPr>
          <a:xfrm rot="180000" flipH="1">
            <a:off x="7164288" y="2438543"/>
            <a:ext cx="216024" cy="136815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 flipH="1">
            <a:off x="7412092" y="2014945"/>
            <a:ext cx="112236" cy="44280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/>
          <p:nvPr/>
        </p:nvCxnSpPr>
        <p:spPr>
          <a:xfrm rot="540000" flipH="1">
            <a:off x="7442218" y="2032853"/>
            <a:ext cx="8384" cy="181535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>
            <a:off x="7339835" y="2056086"/>
            <a:ext cx="135632" cy="37519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 rot="660000">
            <a:off x="7392134" y="2106938"/>
            <a:ext cx="72008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/>
          <p:cNvCxnSpPr/>
          <p:nvPr/>
        </p:nvCxnSpPr>
        <p:spPr>
          <a:xfrm rot="660000">
            <a:off x="7374889" y="2180203"/>
            <a:ext cx="72008" cy="0"/>
          </a:xfrm>
          <a:prstGeom prst="line">
            <a:avLst/>
          </a:prstGeom>
          <a:ln w="60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>
            <a:off x="6599386" y="6115918"/>
            <a:ext cx="50405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7081197" y="5988521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25 </a:t>
            </a:r>
            <a:r>
              <a:rPr lang="de-DE" sz="700" dirty="0"/>
              <a:t>(siehe</a:t>
            </a:r>
          </a:p>
          <a:p>
            <a:r>
              <a:rPr lang="de-DE" sz="700" dirty="0"/>
              <a:t> auch andere</a:t>
            </a:r>
          </a:p>
          <a:p>
            <a:r>
              <a:rPr lang="de-DE" sz="700" dirty="0"/>
              <a:t> Übersicht)</a:t>
            </a:r>
            <a:endParaRPr lang="de-DE" sz="1000" dirty="0"/>
          </a:p>
        </p:txBody>
      </p:sp>
      <p:cxnSp>
        <p:nvCxnSpPr>
          <p:cNvPr id="53" name="Gerade Verbindung 52"/>
          <p:cNvCxnSpPr/>
          <p:nvPr/>
        </p:nvCxnSpPr>
        <p:spPr>
          <a:xfrm>
            <a:off x="865472" y="109808"/>
            <a:ext cx="216024" cy="57606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>
            <a:off x="1043608" y="524440"/>
            <a:ext cx="1944216" cy="184491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>
          <a:xfrm>
            <a:off x="2987824" y="2362528"/>
            <a:ext cx="1044000" cy="8208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rot="180000">
            <a:off x="4018641" y="3195722"/>
            <a:ext cx="488349" cy="47363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lussdiagramm: Zusammenführung 69"/>
          <p:cNvSpPr/>
          <p:nvPr/>
        </p:nvSpPr>
        <p:spPr>
          <a:xfrm>
            <a:off x="3745240" y="306462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1" name="Flussdiagramm: Zusammenführung 70"/>
          <p:cNvSpPr/>
          <p:nvPr/>
        </p:nvSpPr>
        <p:spPr>
          <a:xfrm>
            <a:off x="3529216" y="289027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2" name="Flussdiagramm: Zusammenführung 71"/>
          <p:cNvSpPr/>
          <p:nvPr/>
        </p:nvSpPr>
        <p:spPr>
          <a:xfrm>
            <a:off x="3334862" y="274359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3" name="Flussdiagramm: Zusammenführung 72"/>
          <p:cNvSpPr/>
          <p:nvPr/>
        </p:nvSpPr>
        <p:spPr>
          <a:xfrm>
            <a:off x="3059832" y="252156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4" name="Flussdiagramm: Zusammenführung 73"/>
          <p:cNvSpPr/>
          <p:nvPr/>
        </p:nvSpPr>
        <p:spPr>
          <a:xfrm>
            <a:off x="2822138" y="233154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5" name="Flussdiagramm: Zusammenführung 74"/>
          <p:cNvSpPr/>
          <p:nvPr/>
        </p:nvSpPr>
        <p:spPr>
          <a:xfrm>
            <a:off x="2610448" y="216319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6" name="Flussdiagramm: Zusammenführung 75"/>
          <p:cNvSpPr/>
          <p:nvPr/>
        </p:nvSpPr>
        <p:spPr>
          <a:xfrm>
            <a:off x="2378758" y="194283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7" name="Flussdiagramm: Zusammenführung 76"/>
          <p:cNvSpPr/>
          <p:nvPr/>
        </p:nvSpPr>
        <p:spPr>
          <a:xfrm>
            <a:off x="2086392" y="166180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8" name="Flussdiagramm: Zusammenführung 77"/>
          <p:cNvSpPr/>
          <p:nvPr/>
        </p:nvSpPr>
        <p:spPr>
          <a:xfrm>
            <a:off x="1899036" y="148045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9" name="Flussdiagramm: Zusammenführung 78"/>
          <p:cNvSpPr/>
          <p:nvPr/>
        </p:nvSpPr>
        <p:spPr>
          <a:xfrm>
            <a:off x="1586670" y="116208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0" name="Flussdiagramm: Zusammenführung 79"/>
          <p:cNvSpPr/>
          <p:nvPr/>
        </p:nvSpPr>
        <p:spPr>
          <a:xfrm>
            <a:off x="1386312" y="97639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1" name="Flussdiagramm: Zusammenführung 80"/>
          <p:cNvSpPr/>
          <p:nvPr/>
        </p:nvSpPr>
        <p:spPr>
          <a:xfrm>
            <a:off x="1102614" y="69269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2" name="Flussdiagramm: Zusammenführung 81"/>
          <p:cNvSpPr/>
          <p:nvPr/>
        </p:nvSpPr>
        <p:spPr>
          <a:xfrm>
            <a:off x="827584" y="34999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881073" y="6175045"/>
            <a:ext cx="50405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378305" y="604614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5</a:t>
            </a:r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2354422" y="4432222"/>
            <a:ext cx="144016" cy="21602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 flipV="1">
            <a:off x="2497096" y="4294199"/>
            <a:ext cx="144016" cy="1440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rot="-420000" flipV="1">
            <a:off x="2632674" y="4213753"/>
            <a:ext cx="144016" cy="7200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rot="-120000" flipV="1">
            <a:off x="2765906" y="4069737"/>
            <a:ext cx="293926" cy="1330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rot="-240000" flipV="1">
            <a:off x="3052249" y="3987949"/>
            <a:ext cx="211382" cy="7120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V="1">
            <a:off x="3255471" y="3933056"/>
            <a:ext cx="164401" cy="4974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881176" y="6362441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5378408" y="623354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</a:t>
            </a:r>
          </a:p>
        </p:txBody>
      </p:sp>
      <p:cxnSp>
        <p:nvCxnSpPr>
          <p:cNvPr id="22" name="Gerade Verbindung 21"/>
          <p:cNvCxnSpPr/>
          <p:nvPr/>
        </p:nvCxnSpPr>
        <p:spPr>
          <a:xfrm>
            <a:off x="2805081" y="2748159"/>
            <a:ext cx="185722" cy="3898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rot="60000">
            <a:off x="2984845" y="3135010"/>
            <a:ext cx="213045" cy="4380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3193617" y="3573017"/>
            <a:ext cx="136373" cy="2160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rot="240000">
            <a:off x="3319292" y="3784278"/>
            <a:ext cx="134526" cy="144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5768594" y="6169234"/>
            <a:ext cx="50405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6265826" y="6040338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20</a:t>
            </a:r>
          </a:p>
        </p:txBody>
      </p:sp>
      <p:cxnSp>
        <p:nvCxnSpPr>
          <p:cNvPr id="24" name="Gerade Verbindung 23"/>
          <p:cNvCxnSpPr/>
          <p:nvPr/>
        </p:nvCxnSpPr>
        <p:spPr>
          <a:xfrm rot="-180000" flipV="1">
            <a:off x="1048760" y="4007640"/>
            <a:ext cx="342000" cy="14401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rot="120000">
            <a:off x="1377888" y="4007640"/>
            <a:ext cx="216024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winkliges Dreieck 33"/>
          <p:cNvSpPr/>
          <p:nvPr/>
        </p:nvSpPr>
        <p:spPr>
          <a:xfrm flipH="1">
            <a:off x="1439592" y="3933055"/>
            <a:ext cx="97200" cy="5400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5" name="Gerade Verbindung 34"/>
          <p:cNvCxnSpPr/>
          <p:nvPr/>
        </p:nvCxnSpPr>
        <p:spPr>
          <a:xfrm flipV="1">
            <a:off x="1579178" y="4002488"/>
            <a:ext cx="161326" cy="719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rot="-420000" flipV="1">
            <a:off x="1734114" y="3983798"/>
            <a:ext cx="100800" cy="1299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 flipH="1" flipV="1">
            <a:off x="1619673" y="4005064"/>
            <a:ext cx="36000" cy="7200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rot="1080000" flipV="1">
            <a:off x="1635128" y="4064192"/>
            <a:ext cx="8385" cy="6362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 flipH="1" flipV="1">
            <a:off x="1624824" y="4115712"/>
            <a:ext cx="30158" cy="1332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rot="3540000" flipV="1">
            <a:off x="1624315" y="4215782"/>
            <a:ext cx="8385" cy="792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flipH="1" flipV="1">
            <a:off x="1648008" y="4244272"/>
            <a:ext cx="185112" cy="514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>
            <a:off x="1647888" y="4056464"/>
            <a:ext cx="115200" cy="2576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 rot="1200000" flipH="1" flipV="1">
            <a:off x="1714744" y="4015368"/>
            <a:ext cx="53125" cy="5947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>
            <a:off x="1758656" y="4084800"/>
            <a:ext cx="115200" cy="2576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/>
          <p:nvPr/>
        </p:nvCxnSpPr>
        <p:spPr>
          <a:xfrm rot="3540000" flipV="1">
            <a:off x="1887989" y="4080495"/>
            <a:ext cx="8385" cy="432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>
          <a:xfrm rot="420000" flipH="1">
            <a:off x="1820240" y="4300824"/>
            <a:ext cx="218600" cy="772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flipH="1">
            <a:off x="2033688" y="4231392"/>
            <a:ext cx="78736" cy="8249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65"/>
          <p:cNvCxnSpPr/>
          <p:nvPr/>
        </p:nvCxnSpPr>
        <p:spPr>
          <a:xfrm rot="360000" flipH="1">
            <a:off x="2109442" y="4163366"/>
            <a:ext cx="9648" cy="792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>
          <a:xfrm rot="-420000" flipH="1">
            <a:off x="2111823" y="4137175"/>
            <a:ext cx="68400" cy="2914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 rot="-480000">
            <a:off x="2076108" y="3826170"/>
            <a:ext cx="75560" cy="32529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>
            <a:off x="1985052" y="3654548"/>
            <a:ext cx="72008" cy="1872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lussdiagramm: Zusammenführung 76"/>
          <p:cNvSpPr/>
          <p:nvPr/>
        </p:nvSpPr>
        <p:spPr>
          <a:xfrm>
            <a:off x="1382219" y="388298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8" name="Flussdiagramm: Zusammenführung 77"/>
          <p:cNvSpPr/>
          <p:nvPr/>
        </p:nvSpPr>
        <p:spPr>
          <a:xfrm>
            <a:off x="1547664" y="402347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9" name="Flussdiagramm: Zusammenführung 78"/>
          <p:cNvSpPr/>
          <p:nvPr/>
        </p:nvSpPr>
        <p:spPr>
          <a:xfrm>
            <a:off x="1614910" y="427642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0" name="Flussdiagramm: Zusammenführung 79"/>
          <p:cNvSpPr/>
          <p:nvPr/>
        </p:nvSpPr>
        <p:spPr>
          <a:xfrm>
            <a:off x="1821410" y="432404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1" name="Flussdiagramm: Zusammenführung 80"/>
          <p:cNvSpPr/>
          <p:nvPr/>
        </p:nvSpPr>
        <p:spPr>
          <a:xfrm>
            <a:off x="1984474" y="433653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2" name="Flussdiagramm: Zusammenführung 81"/>
          <p:cNvSpPr/>
          <p:nvPr/>
        </p:nvSpPr>
        <p:spPr>
          <a:xfrm>
            <a:off x="2142776" y="417289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3" name="Flussdiagramm: Zusammenführung 82"/>
          <p:cNvSpPr/>
          <p:nvPr/>
        </p:nvSpPr>
        <p:spPr>
          <a:xfrm>
            <a:off x="2023148" y="397353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4" name="Flussdiagramm: Zusammenführung 83"/>
          <p:cNvSpPr/>
          <p:nvPr/>
        </p:nvSpPr>
        <p:spPr>
          <a:xfrm>
            <a:off x="1963045" y="380094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85" name="Gerade Verbindung 84"/>
          <p:cNvCxnSpPr/>
          <p:nvPr/>
        </p:nvCxnSpPr>
        <p:spPr>
          <a:xfrm>
            <a:off x="5774880" y="6360345"/>
            <a:ext cx="50405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/>
          <p:cNvSpPr txBox="1"/>
          <p:nvPr/>
        </p:nvSpPr>
        <p:spPr>
          <a:xfrm>
            <a:off x="6272112" y="623144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23</a:t>
            </a:r>
          </a:p>
        </p:txBody>
      </p:sp>
      <p:cxnSp>
        <p:nvCxnSpPr>
          <p:cNvPr id="87" name="Gerade Verbindung 86"/>
          <p:cNvCxnSpPr/>
          <p:nvPr/>
        </p:nvCxnSpPr>
        <p:spPr>
          <a:xfrm flipV="1">
            <a:off x="6549218" y="4059736"/>
            <a:ext cx="372912" cy="93610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89"/>
          <p:cNvCxnSpPr/>
          <p:nvPr/>
        </p:nvCxnSpPr>
        <p:spPr>
          <a:xfrm rot="-600000">
            <a:off x="6485263" y="4996509"/>
            <a:ext cx="7200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95"/>
          <p:cNvCxnSpPr/>
          <p:nvPr/>
        </p:nvCxnSpPr>
        <p:spPr>
          <a:xfrm>
            <a:off x="2055148" y="4319384"/>
            <a:ext cx="295200" cy="309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Flussdiagramm: Zusammenführung 99"/>
          <p:cNvSpPr/>
          <p:nvPr/>
        </p:nvSpPr>
        <p:spPr>
          <a:xfrm>
            <a:off x="2203356" y="439939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1" name="Flussdiagramm: Zusammenführung 100"/>
          <p:cNvSpPr/>
          <p:nvPr/>
        </p:nvSpPr>
        <p:spPr>
          <a:xfrm>
            <a:off x="2301652" y="450531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881073" y="6175045"/>
            <a:ext cx="50405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378305" y="6046149"/>
            <a:ext cx="250390" cy="2462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000" dirty="0"/>
              <a:t>6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803150" y="3911912"/>
            <a:ext cx="6624000" cy="36004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ussdiagramm: Zusammenführung 7"/>
          <p:cNvSpPr/>
          <p:nvPr/>
        </p:nvSpPr>
        <p:spPr>
          <a:xfrm>
            <a:off x="7257440" y="434396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" name="Flussdiagramm: Zusammenführung 8"/>
          <p:cNvSpPr/>
          <p:nvPr/>
        </p:nvSpPr>
        <p:spPr>
          <a:xfrm>
            <a:off x="6818110" y="431224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Bildschirmpräsentation (4:3)</PresentationFormat>
  <Paragraphs>66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Carsten Hübner</dc:creator>
  <cp:lastModifiedBy>Hübner, Carsten</cp:lastModifiedBy>
  <cp:revision>143</cp:revision>
  <cp:lastPrinted>2020-08-04T09:46:34Z</cp:lastPrinted>
  <dcterms:created xsi:type="dcterms:W3CDTF">2019-09-02T07:44:48Z</dcterms:created>
  <dcterms:modified xsi:type="dcterms:W3CDTF">2020-08-04T09:47:40Z</dcterms:modified>
</cp:coreProperties>
</file>