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9" r:id="rId5"/>
    <p:sldId id="260" r:id="rId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CDE7-549E-4E1E-BBBF-FFA76E978272}" type="datetimeFigureOut">
              <a:rPr lang="de-DE" smtClean="0"/>
              <a:pPr/>
              <a:t>04.08.2020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DEBF-34F0-4589-80AB-5B17CD3D028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CDE7-549E-4E1E-BBBF-FFA76E978272}" type="datetimeFigureOut">
              <a:rPr lang="de-DE" smtClean="0"/>
              <a:pPr/>
              <a:t>04.08.2020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DEBF-34F0-4589-80AB-5B17CD3D028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CDE7-549E-4E1E-BBBF-FFA76E978272}" type="datetimeFigureOut">
              <a:rPr lang="de-DE" smtClean="0"/>
              <a:pPr/>
              <a:t>04.08.2020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DEBF-34F0-4589-80AB-5B17CD3D028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CDE7-549E-4E1E-BBBF-FFA76E978272}" type="datetimeFigureOut">
              <a:rPr lang="de-DE" smtClean="0"/>
              <a:pPr/>
              <a:t>04.08.2020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DEBF-34F0-4589-80AB-5B17CD3D028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CDE7-549E-4E1E-BBBF-FFA76E978272}" type="datetimeFigureOut">
              <a:rPr lang="de-DE" smtClean="0"/>
              <a:pPr/>
              <a:t>04.08.2020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DEBF-34F0-4589-80AB-5B17CD3D028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CDE7-549E-4E1E-BBBF-FFA76E978272}" type="datetimeFigureOut">
              <a:rPr lang="de-DE" smtClean="0"/>
              <a:pPr/>
              <a:t>04.08.2020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DEBF-34F0-4589-80AB-5B17CD3D028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CDE7-549E-4E1E-BBBF-FFA76E978272}" type="datetimeFigureOut">
              <a:rPr lang="de-DE" smtClean="0"/>
              <a:pPr/>
              <a:t>04.08.2020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DEBF-34F0-4589-80AB-5B17CD3D028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CDE7-549E-4E1E-BBBF-FFA76E978272}" type="datetimeFigureOut">
              <a:rPr lang="de-DE" smtClean="0"/>
              <a:pPr/>
              <a:t>04.08.2020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DEBF-34F0-4589-80AB-5B17CD3D028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CDE7-549E-4E1E-BBBF-FFA76E978272}" type="datetimeFigureOut">
              <a:rPr lang="de-DE" smtClean="0"/>
              <a:pPr/>
              <a:t>04.08.2020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DEBF-34F0-4589-80AB-5B17CD3D028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CDE7-549E-4E1E-BBBF-FFA76E978272}" type="datetimeFigureOut">
              <a:rPr lang="de-DE" smtClean="0"/>
              <a:pPr/>
              <a:t>04.08.2020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DEBF-34F0-4589-80AB-5B17CD3D028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CDE7-549E-4E1E-BBBF-FFA76E978272}" type="datetimeFigureOut">
              <a:rPr lang="de-DE" smtClean="0"/>
              <a:pPr/>
              <a:t>04.08.2020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DEBF-34F0-4589-80AB-5B17CD3D028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FCDE7-549E-4E1E-BBBF-FFA76E978272}" type="datetimeFigureOut">
              <a:rPr lang="de-DE" smtClean="0"/>
              <a:pPr/>
              <a:t>04.08.2020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0DEBF-34F0-4589-80AB-5B17CD3D028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75656" y="404664"/>
            <a:ext cx="619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Straßenübersicht Ortschaft Großbadegast Ortsteil Großbadegast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115616" y="1196752"/>
            <a:ext cx="41764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/>
            </a:pPr>
            <a:r>
              <a:rPr lang="de-DE" dirty="0"/>
              <a:t>Am Mühlenfeld</a:t>
            </a:r>
          </a:p>
          <a:p>
            <a:pPr marL="342900" indent="-342900">
              <a:buAutoNum type="arabicPlain" startAt="2"/>
            </a:pPr>
            <a:r>
              <a:rPr lang="de-DE" dirty="0"/>
              <a:t>Am Stangenteich</a:t>
            </a:r>
          </a:p>
          <a:p>
            <a:pPr marL="342900" indent="-342900">
              <a:buAutoNum type="arabicPlain" startAt="3"/>
            </a:pPr>
            <a:r>
              <a:rPr lang="de-DE" dirty="0"/>
              <a:t>Querstraße</a:t>
            </a:r>
          </a:p>
          <a:p>
            <a:pPr marL="342900" indent="-342900">
              <a:buAutoNum type="arabicPlain" startAt="4"/>
            </a:pPr>
            <a:r>
              <a:rPr lang="de-DE" dirty="0"/>
              <a:t>An der Domäne</a:t>
            </a:r>
          </a:p>
          <a:p>
            <a:pPr marL="342900" indent="-342900">
              <a:buAutoNum type="arabicPlain" startAt="5"/>
            </a:pPr>
            <a:r>
              <a:rPr lang="de-DE" dirty="0"/>
              <a:t>Angergasse</a:t>
            </a:r>
          </a:p>
          <a:p>
            <a:pPr marL="342900" indent="-342900">
              <a:buAutoNum type="arabicPlain" startAt="6"/>
            </a:pPr>
            <a:r>
              <a:rPr lang="de-DE" dirty="0"/>
              <a:t>Hauptstraße</a:t>
            </a:r>
          </a:p>
          <a:p>
            <a:pPr marL="342900" indent="-342900">
              <a:buAutoNum type="arabicPlain" startAt="7"/>
            </a:pPr>
            <a:r>
              <a:rPr lang="de-DE" dirty="0"/>
              <a:t>Kleine Gasse</a:t>
            </a:r>
          </a:p>
          <a:p>
            <a:pPr marL="342900" indent="-342900">
              <a:buAutoNum type="arabicPlain" startAt="7"/>
            </a:pPr>
            <a:r>
              <a:rPr lang="de-DE" dirty="0"/>
              <a:t>Zehringer Weg</a:t>
            </a:r>
          </a:p>
          <a:p>
            <a:pPr marL="342900" indent="-342900">
              <a:buAutoNum type="arabicPlain" startAt="7"/>
            </a:pPr>
            <a:r>
              <a:rPr lang="de-DE" dirty="0"/>
              <a:t>Geschwister-Scholl-Straße</a:t>
            </a:r>
          </a:p>
          <a:p>
            <a:pPr marL="342900" indent="-342900">
              <a:buAutoNum type="arabicPlain" startAt="7"/>
            </a:pPr>
            <a:r>
              <a:rPr lang="de-DE" dirty="0"/>
              <a:t>Lindenplatz</a:t>
            </a:r>
          </a:p>
          <a:p>
            <a:pPr marL="342900" indent="-342900">
              <a:buAutoNum type="arabicPlain" startAt="7"/>
            </a:pPr>
            <a:r>
              <a:rPr lang="de-DE" dirty="0"/>
              <a:t>Schulstraße</a:t>
            </a:r>
          </a:p>
          <a:p>
            <a:pPr marL="342900" indent="-342900">
              <a:buAutoNum type="arabicPlain" startAt="7"/>
            </a:pPr>
            <a:r>
              <a:rPr lang="de-DE" dirty="0"/>
              <a:t>Neue Straße</a:t>
            </a:r>
          </a:p>
          <a:p>
            <a:pPr marL="342900" indent="-342900">
              <a:buAutoNum type="arabicPlain" startAt="7"/>
            </a:pPr>
            <a:r>
              <a:rPr lang="de-DE" dirty="0" err="1"/>
              <a:t>Teichweg</a:t>
            </a:r>
            <a:endParaRPr lang="de-DE" dirty="0"/>
          </a:p>
          <a:p>
            <a:pPr marL="342900" indent="-342900">
              <a:buAutoNum type="arabicPlain" startAt="7"/>
            </a:pPr>
            <a:r>
              <a:rPr lang="de-DE" dirty="0"/>
              <a:t>August Bebel-Straße</a:t>
            </a:r>
          </a:p>
          <a:p>
            <a:pPr marL="342900" indent="-342900">
              <a:buAutoNum type="arabicPlain" startAt="15"/>
            </a:pPr>
            <a:r>
              <a:rPr lang="de-DE" dirty="0"/>
              <a:t>Weg von </a:t>
            </a:r>
            <a:r>
              <a:rPr lang="de-DE" dirty="0" err="1"/>
              <a:t>Merzien</a:t>
            </a:r>
            <a:endParaRPr lang="de-DE" dirty="0"/>
          </a:p>
          <a:p>
            <a:pPr marL="342900" indent="-342900">
              <a:buAutoNum type="arabicPlain" startAt="15"/>
            </a:pPr>
            <a:r>
              <a:rPr lang="de-DE" dirty="0"/>
              <a:t>Hauptstraße Bereich K 2079</a:t>
            </a:r>
          </a:p>
          <a:p>
            <a:pPr marL="342900" indent="-342900"/>
            <a:r>
              <a:rPr lang="de-DE" dirty="0"/>
              <a:t>17	</a:t>
            </a:r>
            <a:r>
              <a:rPr lang="de-DE"/>
              <a:t>August-Bebel-Straße Bereich K 2508</a:t>
            </a:r>
            <a:endParaRPr lang="de-DE" dirty="0"/>
          </a:p>
          <a:p>
            <a:pPr marL="342900" indent="-342900"/>
            <a:endParaRPr lang="de-DE" dirty="0"/>
          </a:p>
          <a:p>
            <a:pPr marL="342900" indent="-342900">
              <a:buAutoNum type="arabicPlain" startAt="8"/>
            </a:pP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Gerade Verbindung 2"/>
          <p:cNvCxnSpPr/>
          <p:nvPr/>
        </p:nvCxnSpPr>
        <p:spPr>
          <a:xfrm>
            <a:off x="4881073" y="6117895"/>
            <a:ext cx="504056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385129" y="598899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4880057" y="6255699"/>
            <a:ext cx="50405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5383593" y="613638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4880057" y="6405927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inus 7"/>
          <p:cNvSpPr/>
          <p:nvPr/>
        </p:nvSpPr>
        <p:spPr>
          <a:xfrm>
            <a:off x="7072556" y="5418043"/>
            <a:ext cx="126475" cy="16332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5680423" y="6110838"/>
            <a:ext cx="50405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6184479" y="5981942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4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5679407" y="6258690"/>
            <a:ext cx="50405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6182943" y="6134342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5</a:t>
            </a:r>
          </a:p>
        </p:txBody>
      </p:sp>
      <p:cxnSp>
        <p:nvCxnSpPr>
          <p:cNvPr id="13" name="Gerade Verbindung 12"/>
          <p:cNvCxnSpPr/>
          <p:nvPr/>
        </p:nvCxnSpPr>
        <p:spPr>
          <a:xfrm>
            <a:off x="5678912" y="6403722"/>
            <a:ext cx="50405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6181296" y="6279360"/>
            <a:ext cx="2792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6 </a:t>
            </a:r>
            <a:endParaRPr lang="de-DE" sz="800" dirty="0"/>
          </a:p>
        </p:txBody>
      </p:sp>
      <p:cxnSp>
        <p:nvCxnSpPr>
          <p:cNvPr id="15" name="Gerade Verbindung 14"/>
          <p:cNvCxnSpPr/>
          <p:nvPr/>
        </p:nvCxnSpPr>
        <p:spPr>
          <a:xfrm>
            <a:off x="6516216" y="6113136"/>
            <a:ext cx="50405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7007564" y="598778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7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183828" y="1789114"/>
            <a:ext cx="50405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673252" y="1664742"/>
            <a:ext cx="9509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16 </a:t>
            </a:r>
            <a:r>
              <a:rPr lang="de-DE" sz="600" dirty="0"/>
              <a:t>(siehe auch andere</a:t>
            </a:r>
          </a:p>
          <a:p>
            <a:r>
              <a:rPr lang="de-DE" sz="600" dirty="0"/>
              <a:t>         Übersicht)</a:t>
            </a:r>
            <a:endParaRPr lang="de-DE" sz="1000" dirty="0"/>
          </a:p>
          <a:p>
            <a:endParaRPr lang="de-DE" sz="1000" dirty="0"/>
          </a:p>
        </p:txBody>
      </p:sp>
      <p:sp>
        <p:nvSpPr>
          <p:cNvPr id="19" name="Textfeld 18"/>
          <p:cNvSpPr txBox="1"/>
          <p:nvPr/>
        </p:nvSpPr>
        <p:spPr>
          <a:xfrm>
            <a:off x="7181855" y="5373216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Bushalte-</a:t>
            </a:r>
          </a:p>
          <a:p>
            <a:r>
              <a:rPr lang="de-DE" sz="1000" dirty="0"/>
              <a:t>stellen (LBW</a:t>
            </a:r>
          </a:p>
          <a:p>
            <a:r>
              <a:rPr lang="de-DE" sz="1000" dirty="0"/>
              <a:t>bzw. massiv)</a:t>
            </a:r>
          </a:p>
        </p:txBody>
      </p:sp>
      <p:sp>
        <p:nvSpPr>
          <p:cNvPr id="20" name="Flussdiagramm: Zusammenführung 19"/>
          <p:cNvSpPr/>
          <p:nvPr/>
        </p:nvSpPr>
        <p:spPr>
          <a:xfrm>
            <a:off x="4117032" y="435590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21" name="Gerade Verbindung 20"/>
          <p:cNvCxnSpPr/>
          <p:nvPr/>
        </p:nvCxnSpPr>
        <p:spPr>
          <a:xfrm rot="-60000" flipV="1">
            <a:off x="4170663" y="4345072"/>
            <a:ext cx="72008" cy="58680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rot="360000" flipH="1" flipV="1">
            <a:off x="3184753" y="4539230"/>
            <a:ext cx="72008" cy="6300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rot="180000" flipH="1" flipV="1">
            <a:off x="3226395" y="4797152"/>
            <a:ext cx="432046" cy="7200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ussdiagramm: Zusammenführung 31"/>
          <p:cNvSpPr/>
          <p:nvPr/>
        </p:nvSpPr>
        <p:spPr>
          <a:xfrm>
            <a:off x="3084882" y="461556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3" name="Flussdiagramm: Zusammenführung 32"/>
          <p:cNvSpPr/>
          <p:nvPr/>
        </p:nvSpPr>
        <p:spPr>
          <a:xfrm>
            <a:off x="3074862" y="476796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4" name="Textfeld 33"/>
          <p:cNvSpPr txBox="1"/>
          <p:nvPr/>
        </p:nvSpPr>
        <p:spPr>
          <a:xfrm>
            <a:off x="5381623" y="6283779"/>
            <a:ext cx="250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</a:t>
            </a:r>
          </a:p>
          <a:p>
            <a:endParaRPr lang="de-DE" sz="1000" dirty="0"/>
          </a:p>
        </p:txBody>
      </p:sp>
      <p:cxnSp>
        <p:nvCxnSpPr>
          <p:cNvPr id="35" name="Gerade Verbindung 34"/>
          <p:cNvCxnSpPr/>
          <p:nvPr/>
        </p:nvCxnSpPr>
        <p:spPr>
          <a:xfrm>
            <a:off x="3248938" y="3915521"/>
            <a:ext cx="486000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flipH="1">
            <a:off x="3727944" y="3632499"/>
            <a:ext cx="90064" cy="432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 rot="600000">
            <a:off x="3714794" y="4064491"/>
            <a:ext cx="0" cy="176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ussdiagramm: Zusammenführung 42"/>
          <p:cNvSpPr/>
          <p:nvPr/>
        </p:nvSpPr>
        <p:spPr>
          <a:xfrm>
            <a:off x="3442417" y="405703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4" name="Flussdiagramm: Zusammenführung 43"/>
          <p:cNvSpPr/>
          <p:nvPr/>
        </p:nvSpPr>
        <p:spPr>
          <a:xfrm>
            <a:off x="3645916" y="392554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45" name="Gerade Verbindung 44"/>
          <p:cNvCxnSpPr/>
          <p:nvPr/>
        </p:nvCxnSpPr>
        <p:spPr>
          <a:xfrm flipV="1">
            <a:off x="4219912" y="3576992"/>
            <a:ext cx="72008" cy="61184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 flipH="1" flipV="1">
            <a:off x="4283968" y="3677272"/>
            <a:ext cx="468000" cy="13165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 flipH="1">
            <a:off x="4380704" y="3657832"/>
            <a:ext cx="135632" cy="4063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 flipH="1">
            <a:off x="4513224" y="3497032"/>
            <a:ext cx="38896" cy="162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/>
          <p:nvPr/>
        </p:nvCxnSpPr>
        <p:spPr>
          <a:xfrm flipH="1">
            <a:off x="4635616" y="3612776"/>
            <a:ext cx="38896" cy="162000"/>
          </a:xfrm>
          <a:prstGeom prst="line">
            <a:avLst/>
          </a:prstGeom>
          <a:ln w="857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 rot="-720000">
            <a:off x="4591880" y="3597304"/>
            <a:ext cx="177136" cy="95872"/>
          </a:xfrm>
          <a:prstGeom prst="line">
            <a:avLst/>
          </a:prstGeom>
          <a:ln w="139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 rot="-1080000">
            <a:off x="4543437" y="3550680"/>
            <a:ext cx="72008" cy="67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lussdiagramm: Zusammenführung 61"/>
          <p:cNvSpPr/>
          <p:nvPr/>
        </p:nvSpPr>
        <p:spPr>
          <a:xfrm>
            <a:off x="4139952" y="386944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3" name="Flussdiagramm: Zusammenführung 62"/>
          <p:cNvSpPr/>
          <p:nvPr/>
        </p:nvSpPr>
        <p:spPr>
          <a:xfrm>
            <a:off x="4405928" y="360128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64" name="Gerade Verbindung 63"/>
          <p:cNvCxnSpPr/>
          <p:nvPr/>
        </p:nvCxnSpPr>
        <p:spPr>
          <a:xfrm rot="-60000">
            <a:off x="3719809" y="2467869"/>
            <a:ext cx="1234800" cy="64807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65"/>
          <p:cNvCxnSpPr/>
          <p:nvPr/>
        </p:nvCxnSpPr>
        <p:spPr>
          <a:xfrm flipH="1">
            <a:off x="4704796" y="3113867"/>
            <a:ext cx="244728" cy="11268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/>
          <p:cNvCxnSpPr/>
          <p:nvPr/>
        </p:nvCxnSpPr>
        <p:spPr>
          <a:xfrm rot="240000">
            <a:off x="4940455" y="3108230"/>
            <a:ext cx="334172" cy="9072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70"/>
          <p:cNvCxnSpPr/>
          <p:nvPr/>
        </p:nvCxnSpPr>
        <p:spPr>
          <a:xfrm rot="420000" flipV="1">
            <a:off x="5014618" y="2847285"/>
            <a:ext cx="51638" cy="2628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lussdiagramm: Zusammenführung 72"/>
          <p:cNvSpPr/>
          <p:nvPr/>
        </p:nvSpPr>
        <p:spPr>
          <a:xfrm>
            <a:off x="3766809" y="238722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4" name="Flussdiagramm: Zusammenführung 73"/>
          <p:cNvSpPr/>
          <p:nvPr/>
        </p:nvSpPr>
        <p:spPr>
          <a:xfrm>
            <a:off x="3876243" y="244332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5" name="Flussdiagramm: Zusammenführung 74"/>
          <p:cNvSpPr/>
          <p:nvPr/>
        </p:nvSpPr>
        <p:spPr>
          <a:xfrm>
            <a:off x="4028643" y="252560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6" name="Flussdiagramm: Zusammenführung 75"/>
          <p:cNvSpPr/>
          <p:nvPr/>
        </p:nvSpPr>
        <p:spPr>
          <a:xfrm>
            <a:off x="4261528" y="265093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7" name="Flussdiagramm: Zusammenführung 76"/>
          <p:cNvSpPr/>
          <p:nvPr/>
        </p:nvSpPr>
        <p:spPr>
          <a:xfrm>
            <a:off x="4549560" y="280056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8" name="Flussdiagramm: Zusammenführung 77"/>
          <p:cNvSpPr/>
          <p:nvPr/>
        </p:nvSpPr>
        <p:spPr>
          <a:xfrm>
            <a:off x="4399934" y="272855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9" name="Flussdiagramm: Zusammenführung 78"/>
          <p:cNvSpPr/>
          <p:nvPr/>
        </p:nvSpPr>
        <p:spPr>
          <a:xfrm>
            <a:off x="4810464" y="291652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0" name="Flussdiagramm: Zusammenführung 79"/>
          <p:cNvSpPr/>
          <p:nvPr/>
        </p:nvSpPr>
        <p:spPr>
          <a:xfrm>
            <a:off x="5111599" y="288751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1" name="Flussdiagramm: Zusammenführung 80"/>
          <p:cNvSpPr/>
          <p:nvPr/>
        </p:nvSpPr>
        <p:spPr>
          <a:xfrm>
            <a:off x="4954480" y="322980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2" name="Flussdiagramm: Zusammenführung 81"/>
          <p:cNvSpPr/>
          <p:nvPr/>
        </p:nvSpPr>
        <p:spPr>
          <a:xfrm>
            <a:off x="4899302" y="348137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3" name="Flussdiagramm: Zusammenführung 82"/>
          <p:cNvSpPr/>
          <p:nvPr/>
        </p:nvSpPr>
        <p:spPr>
          <a:xfrm>
            <a:off x="4868447" y="362258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4" name="Flussdiagramm: Zusammenführung 83"/>
          <p:cNvSpPr/>
          <p:nvPr/>
        </p:nvSpPr>
        <p:spPr>
          <a:xfrm>
            <a:off x="4843202" y="374132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5" name="Flussdiagramm: Zusammenführung 84"/>
          <p:cNvSpPr/>
          <p:nvPr/>
        </p:nvSpPr>
        <p:spPr>
          <a:xfrm>
            <a:off x="4796439" y="395269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6" name="Flussdiagramm: Zusammenführung 85"/>
          <p:cNvSpPr/>
          <p:nvPr/>
        </p:nvSpPr>
        <p:spPr>
          <a:xfrm>
            <a:off x="4762779" y="408545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59" name="Gerade Verbindung 58"/>
          <p:cNvCxnSpPr/>
          <p:nvPr/>
        </p:nvCxnSpPr>
        <p:spPr>
          <a:xfrm flipV="1">
            <a:off x="3694668" y="1370404"/>
            <a:ext cx="72008" cy="43204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/>
          <p:nvPr/>
        </p:nvCxnSpPr>
        <p:spPr>
          <a:xfrm rot="60000" flipV="1">
            <a:off x="3628740" y="1772815"/>
            <a:ext cx="72008" cy="2988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/>
          <p:cNvCxnSpPr/>
          <p:nvPr/>
        </p:nvCxnSpPr>
        <p:spPr>
          <a:xfrm>
            <a:off x="3609466" y="2066134"/>
            <a:ext cx="154800" cy="5350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 rot="360000" flipV="1">
            <a:off x="3213895" y="2453847"/>
            <a:ext cx="72008" cy="450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 rot="540000">
            <a:off x="2659473" y="2446336"/>
            <a:ext cx="810000" cy="64807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666618" y="2161482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 </a:t>
            </a:r>
            <a:r>
              <a:rPr lang="de-DE" sz="600" dirty="0"/>
              <a:t>(siehe auch andere </a:t>
            </a:r>
          </a:p>
          <a:p>
            <a:r>
              <a:rPr lang="de-DE" sz="600" dirty="0"/>
              <a:t>      Übersicht)</a:t>
            </a:r>
          </a:p>
        </p:txBody>
      </p:sp>
      <p:sp>
        <p:nvSpPr>
          <p:cNvPr id="89" name="Flussdiagramm: Zusammenführung 88"/>
          <p:cNvSpPr/>
          <p:nvPr/>
        </p:nvSpPr>
        <p:spPr>
          <a:xfrm>
            <a:off x="3236586" y="315218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0" name="Flussdiagramm: Zusammenführung 89"/>
          <p:cNvSpPr/>
          <p:nvPr/>
        </p:nvSpPr>
        <p:spPr>
          <a:xfrm>
            <a:off x="3057027" y="287164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1" name="Flussdiagramm: Zusammenführung 90"/>
          <p:cNvSpPr/>
          <p:nvPr/>
        </p:nvSpPr>
        <p:spPr>
          <a:xfrm>
            <a:off x="2757775" y="255648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92" name="Gerade Verbindung 91"/>
          <p:cNvCxnSpPr/>
          <p:nvPr/>
        </p:nvCxnSpPr>
        <p:spPr>
          <a:xfrm>
            <a:off x="169464" y="2295276"/>
            <a:ext cx="50405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92"/>
          <p:cNvCxnSpPr/>
          <p:nvPr/>
        </p:nvCxnSpPr>
        <p:spPr>
          <a:xfrm>
            <a:off x="171136" y="2571608"/>
            <a:ext cx="504056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feld 93"/>
          <p:cNvSpPr txBox="1"/>
          <p:nvPr/>
        </p:nvSpPr>
        <p:spPr>
          <a:xfrm>
            <a:off x="659250" y="245045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9</a:t>
            </a:r>
          </a:p>
        </p:txBody>
      </p:sp>
      <p:cxnSp>
        <p:nvCxnSpPr>
          <p:cNvPr id="95" name="Gerade Verbindung 94"/>
          <p:cNvCxnSpPr/>
          <p:nvPr/>
        </p:nvCxnSpPr>
        <p:spPr>
          <a:xfrm rot="600000" flipV="1">
            <a:off x="2901791" y="2738853"/>
            <a:ext cx="118771" cy="172066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 rot="120000" flipV="1">
            <a:off x="2666108" y="2894089"/>
            <a:ext cx="218853" cy="411424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 rot="-780000" flipV="1">
            <a:off x="2592241" y="3303699"/>
            <a:ext cx="89063" cy="133716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105"/>
          <p:cNvCxnSpPr/>
          <p:nvPr/>
        </p:nvCxnSpPr>
        <p:spPr>
          <a:xfrm flipV="1">
            <a:off x="2613335" y="3440220"/>
            <a:ext cx="0" cy="269238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108"/>
          <p:cNvCxnSpPr/>
          <p:nvPr/>
        </p:nvCxnSpPr>
        <p:spPr>
          <a:xfrm flipH="1" flipV="1">
            <a:off x="2611118" y="3702746"/>
            <a:ext cx="88674" cy="151159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111"/>
          <p:cNvCxnSpPr/>
          <p:nvPr/>
        </p:nvCxnSpPr>
        <p:spPr>
          <a:xfrm flipH="1" flipV="1">
            <a:off x="2694469" y="3848004"/>
            <a:ext cx="224306" cy="77909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113"/>
          <p:cNvCxnSpPr/>
          <p:nvPr/>
        </p:nvCxnSpPr>
        <p:spPr>
          <a:xfrm flipH="1">
            <a:off x="2913435" y="3921151"/>
            <a:ext cx="270000" cy="1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Flussdiagramm: Zusammenführung 115"/>
          <p:cNvSpPr/>
          <p:nvPr/>
        </p:nvSpPr>
        <p:spPr>
          <a:xfrm>
            <a:off x="2874761" y="268507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7" name="Flussdiagramm: Zusammenführung 116"/>
          <p:cNvSpPr/>
          <p:nvPr/>
        </p:nvSpPr>
        <p:spPr>
          <a:xfrm>
            <a:off x="2757514" y="289161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8" name="Flussdiagramm: Zusammenführung 117"/>
          <p:cNvSpPr/>
          <p:nvPr/>
        </p:nvSpPr>
        <p:spPr>
          <a:xfrm>
            <a:off x="2618260" y="308800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9" name="Flussdiagramm: Zusammenführung 118"/>
          <p:cNvSpPr/>
          <p:nvPr/>
        </p:nvSpPr>
        <p:spPr>
          <a:xfrm>
            <a:off x="2536728" y="325821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0" name="Flussdiagramm: Zusammenführung 119"/>
          <p:cNvSpPr/>
          <p:nvPr/>
        </p:nvSpPr>
        <p:spPr>
          <a:xfrm>
            <a:off x="2627784" y="342900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21" name="Gerade Verbindung 120"/>
          <p:cNvCxnSpPr/>
          <p:nvPr/>
        </p:nvCxnSpPr>
        <p:spPr>
          <a:xfrm>
            <a:off x="171120" y="2718446"/>
            <a:ext cx="504056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feld 121"/>
          <p:cNvSpPr txBox="1"/>
          <p:nvPr/>
        </p:nvSpPr>
        <p:spPr>
          <a:xfrm>
            <a:off x="659190" y="259333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10</a:t>
            </a:r>
          </a:p>
        </p:txBody>
      </p:sp>
      <p:cxnSp>
        <p:nvCxnSpPr>
          <p:cNvPr id="123" name="Gerade Verbindung 122"/>
          <p:cNvCxnSpPr/>
          <p:nvPr/>
        </p:nvCxnSpPr>
        <p:spPr>
          <a:xfrm>
            <a:off x="2238603" y="3232028"/>
            <a:ext cx="370800" cy="36004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Flussdiagramm: Zusammenführung 125"/>
          <p:cNvSpPr/>
          <p:nvPr/>
        </p:nvSpPr>
        <p:spPr>
          <a:xfrm>
            <a:off x="2474242" y="372655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7" name="Flussdiagramm: Zusammenführung 126"/>
          <p:cNvSpPr/>
          <p:nvPr/>
        </p:nvSpPr>
        <p:spPr>
          <a:xfrm>
            <a:off x="2282033" y="350577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28" name="Gerade Verbindung 127"/>
          <p:cNvCxnSpPr/>
          <p:nvPr/>
        </p:nvCxnSpPr>
        <p:spPr>
          <a:xfrm>
            <a:off x="174749" y="2870846"/>
            <a:ext cx="50405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feld 128"/>
          <p:cNvSpPr txBox="1"/>
          <p:nvPr/>
        </p:nvSpPr>
        <p:spPr>
          <a:xfrm>
            <a:off x="660251" y="274573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11</a:t>
            </a:r>
          </a:p>
        </p:txBody>
      </p:sp>
      <p:cxnSp>
        <p:nvCxnSpPr>
          <p:cNvPr id="130" name="Gerade Verbindung 129"/>
          <p:cNvCxnSpPr/>
          <p:nvPr/>
        </p:nvCxnSpPr>
        <p:spPr>
          <a:xfrm flipV="1">
            <a:off x="2753427" y="3959592"/>
            <a:ext cx="72008" cy="21602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Gerade Verbindung 133"/>
          <p:cNvCxnSpPr/>
          <p:nvPr/>
        </p:nvCxnSpPr>
        <p:spPr>
          <a:xfrm flipV="1">
            <a:off x="2563939" y="4170848"/>
            <a:ext cx="194256" cy="20241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 Verbindung 137"/>
          <p:cNvCxnSpPr/>
          <p:nvPr/>
        </p:nvCxnSpPr>
        <p:spPr>
          <a:xfrm rot="480000" flipV="1">
            <a:off x="2441691" y="4365105"/>
            <a:ext cx="122248" cy="7200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Gerade Verbindung 139"/>
          <p:cNvCxnSpPr/>
          <p:nvPr/>
        </p:nvCxnSpPr>
        <p:spPr>
          <a:xfrm>
            <a:off x="1846580" y="4264624"/>
            <a:ext cx="594000" cy="16125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Gerade Verbindung 141"/>
          <p:cNvCxnSpPr/>
          <p:nvPr/>
        </p:nvCxnSpPr>
        <p:spPr>
          <a:xfrm>
            <a:off x="1841138" y="3976592"/>
            <a:ext cx="0" cy="3052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Gerade Verbindung 145"/>
          <p:cNvCxnSpPr/>
          <p:nvPr/>
        </p:nvCxnSpPr>
        <p:spPr>
          <a:xfrm>
            <a:off x="1841138" y="3686184"/>
            <a:ext cx="0" cy="3052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Gerade Verbindung 146"/>
          <p:cNvCxnSpPr/>
          <p:nvPr/>
        </p:nvCxnSpPr>
        <p:spPr>
          <a:xfrm flipH="1">
            <a:off x="1838417" y="3320357"/>
            <a:ext cx="288032" cy="3772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Gerade Verbindung 149"/>
          <p:cNvCxnSpPr/>
          <p:nvPr/>
        </p:nvCxnSpPr>
        <p:spPr>
          <a:xfrm rot="-540000" flipH="1">
            <a:off x="2112844" y="3151852"/>
            <a:ext cx="144016" cy="16125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Gerade Verbindung 151"/>
          <p:cNvCxnSpPr/>
          <p:nvPr/>
        </p:nvCxnSpPr>
        <p:spPr>
          <a:xfrm flipH="1">
            <a:off x="2240534" y="2820591"/>
            <a:ext cx="118789" cy="32581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Gerade Verbindung 153"/>
          <p:cNvCxnSpPr/>
          <p:nvPr/>
        </p:nvCxnSpPr>
        <p:spPr>
          <a:xfrm rot="180000" flipH="1">
            <a:off x="2372015" y="2230605"/>
            <a:ext cx="432047" cy="6048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Flussdiagramm: Zusammenführung 156"/>
          <p:cNvSpPr/>
          <p:nvPr/>
        </p:nvSpPr>
        <p:spPr>
          <a:xfrm>
            <a:off x="2793568" y="232167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8" name="Flussdiagramm: Zusammenführung 157"/>
          <p:cNvSpPr/>
          <p:nvPr/>
        </p:nvSpPr>
        <p:spPr>
          <a:xfrm>
            <a:off x="2658977" y="249289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9" name="Flussdiagramm: Zusammenführung 158"/>
          <p:cNvSpPr/>
          <p:nvPr/>
        </p:nvSpPr>
        <p:spPr>
          <a:xfrm>
            <a:off x="2502815" y="266162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0" name="Flussdiagramm: Zusammenführung 159"/>
          <p:cNvSpPr/>
          <p:nvPr/>
        </p:nvSpPr>
        <p:spPr>
          <a:xfrm>
            <a:off x="2398155" y="279453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1" name="Flussdiagramm: Zusammenführung 160"/>
          <p:cNvSpPr/>
          <p:nvPr/>
        </p:nvSpPr>
        <p:spPr>
          <a:xfrm>
            <a:off x="2323426" y="297518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2" name="Flussdiagramm: Zusammenführung 161"/>
          <p:cNvSpPr/>
          <p:nvPr/>
        </p:nvSpPr>
        <p:spPr>
          <a:xfrm>
            <a:off x="2270465" y="317089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3" name="Flussdiagramm: Zusammenführung 162"/>
          <p:cNvSpPr/>
          <p:nvPr/>
        </p:nvSpPr>
        <p:spPr>
          <a:xfrm>
            <a:off x="2129170" y="334610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4" name="Flussdiagramm: Zusammenführung 163"/>
          <p:cNvSpPr/>
          <p:nvPr/>
        </p:nvSpPr>
        <p:spPr>
          <a:xfrm>
            <a:off x="2057162" y="341811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5" name="Flussdiagramm: Zusammenführung 164"/>
          <p:cNvSpPr/>
          <p:nvPr/>
        </p:nvSpPr>
        <p:spPr>
          <a:xfrm>
            <a:off x="1951240" y="357029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6" name="Flussdiagramm: Zusammenführung 165"/>
          <p:cNvSpPr/>
          <p:nvPr/>
        </p:nvSpPr>
        <p:spPr>
          <a:xfrm>
            <a:off x="1852022" y="372247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7" name="Flussdiagramm: Zusammenführung 166"/>
          <p:cNvSpPr/>
          <p:nvPr/>
        </p:nvSpPr>
        <p:spPr>
          <a:xfrm>
            <a:off x="1862906" y="387193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8" name="Flussdiagramm: Zusammenführung 167"/>
          <p:cNvSpPr/>
          <p:nvPr/>
        </p:nvSpPr>
        <p:spPr>
          <a:xfrm>
            <a:off x="1745706" y="422672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9" name="Flussdiagramm: Zusammenführung 168"/>
          <p:cNvSpPr/>
          <p:nvPr/>
        </p:nvSpPr>
        <p:spPr>
          <a:xfrm>
            <a:off x="1907704" y="417901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0" name="Flussdiagramm: Zusammenführung 169"/>
          <p:cNvSpPr/>
          <p:nvPr/>
        </p:nvSpPr>
        <p:spPr>
          <a:xfrm>
            <a:off x="2115565" y="424139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1" name="Flussdiagramm: Zusammenführung 170"/>
          <p:cNvSpPr/>
          <p:nvPr/>
        </p:nvSpPr>
        <p:spPr>
          <a:xfrm>
            <a:off x="2243255" y="429163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2" name="Flussdiagramm: Zusammenführung 171"/>
          <p:cNvSpPr/>
          <p:nvPr/>
        </p:nvSpPr>
        <p:spPr>
          <a:xfrm>
            <a:off x="2501356" y="428493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3" name="Flussdiagramm: Zusammenführung 172"/>
          <p:cNvSpPr/>
          <p:nvPr/>
        </p:nvSpPr>
        <p:spPr>
          <a:xfrm>
            <a:off x="2683466" y="425918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4" name="Flussdiagramm: Zusammenführung 173"/>
          <p:cNvSpPr/>
          <p:nvPr/>
        </p:nvSpPr>
        <p:spPr>
          <a:xfrm>
            <a:off x="2835866" y="398601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5" name="Flussdiagramm: Zusammenführung 174"/>
          <p:cNvSpPr/>
          <p:nvPr/>
        </p:nvSpPr>
        <p:spPr>
          <a:xfrm>
            <a:off x="1857464" y="405426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76" name="Gerade Verbindung 175"/>
          <p:cNvCxnSpPr/>
          <p:nvPr/>
        </p:nvCxnSpPr>
        <p:spPr>
          <a:xfrm rot="180000">
            <a:off x="1262353" y="4207483"/>
            <a:ext cx="426606" cy="9105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Gerade Verbindung 178"/>
          <p:cNvCxnSpPr/>
          <p:nvPr/>
        </p:nvCxnSpPr>
        <p:spPr>
          <a:xfrm>
            <a:off x="1678250" y="4307967"/>
            <a:ext cx="202244" cy="1632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 flipV="1">
            <a:off x="1868744" y="4301259"/>
            <a:ext cx="104400" cy="2325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Flussdiagramm: Zusammenführung 182"/>
          <p:cNvSpPr/>
          <p:nvPr/>
        </p:nvSpPr>
        <p:spPr>
          <a:xfrm>
            <a:off x="1440283" y="413003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24" name="Gerade Verbindung 123"/>
          <p:cNvCxnSpPr/>
          <p:nvPr/>
        </p:nvCxnSpPr>
        <p:spPr>
          <a:xfrm>
            <a:off x="175320" y="3012574"/>
            <a:ext cx="50405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feld 124"/>
          <p:cNvSpPr txBox="1"/>
          <p:nvPr/>
        </p:nvSpPr>
        <p:spPr>
          <a:xfrm>
            <a:off x="663108" y="289051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12</a:t>
            </a:r>
          </a:p>
        </p:txBody>
      </p:sp>
      <p:cxnSp>
        <p:nvCxnSpPr>
          <p:cNvPr id="131" name="Gerade Verbindung 130"/>
          <p:cNvCxnSpPr/>
          <p:nvPr/>
        </p:nvCxnSpPr>
        <p:spPr>
          <a:xfrm rot="-60000">
            <a:off x="782250" y="6033189"/>
            <a:ext cx="1494000" cy="216024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132"/>
          <p:cNvCxnSpPr/>
          <p:nvPr/>
        </p:nvCxnSpPr>
        <p:spPr>
          <a:xfrm flipH="1">
            <a:off x="1236772" y="4251186"/>
            <a:ext cx="216024" cy="184680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Flussdiagramm: Zusammenführung 138"/>
          <p:cNvSpPr/>
          <p:nvPr/>
        </p:nvSpPr>
        <p:spPr>
          <a:xfrm>
            <a:off x="1343070" y="429690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1" name="Flussdiagramm: Zusammenführung 140"/>
          <p:cNvSpPr/>
          <p:nvPr/>
        </p:nvSpPr>
        <p:spPr>
          <a:xfrm>
            <a:off x="1309162" y="461503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3" name="Flussdiagramm: Zusammenführung 142"/>
          <p:cNvSpPr/>
          <p:nvPr/>
        </p:nvSpPr>
        <p:spPr>
          <a:xfrm>
            <a:off x="1285920" y="483487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4" name="Flussdiagramm: Zusammenführung 143"/>
          <p:cNvSpPr/>
          <p:nvPr/>
        </p:nvSpPr>
        <p:spPr>
          <a:xfrm>
            <a:off x="1244392" y="498650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5" name="Flussdiagramm: Zusammenführung 144"/>
          <p:cNvSpPr/>
          <p:nvPr/>
        </p:nvSpPr>
        <p:spPr>
          <a:xfrm>
            <a:off x="1236772" y="521396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8" name="Flussdiagramm: Zusammenführung 147"/>
          <p:cNvSpPr/>
          <p:nvPr/>
        </p:nvSpPr>
        <p:spPr>
          <a:xfrm>
            <a:off x="1218104" y="537398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9" name="Flussdiagramm: Zusammenführung 148"/>
          <p:cNvSpPr/>
          <p:nvPr/>
        </p:nvSpPr>
        <p:spPr>
          <a:xfrm>
            <a:off x="1160954" y="560448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1" name="Flussdiagramm: Zusammenführung 150"/>
          <p:cNvSpPr/>
          <p:nvPr/>
        </p:nvSpPr>
        <p:spPr>
          <a:xfrm>
            <a:off x="1142286" y="576069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3" name="Flussdiagramm: Zusammenführung 152"/>
          <p:cNvSpPr/>
          <p:nvPr/>
        </p:nvSpPr>
        <p:spPr>
          <a:xfrm>
            <a:off x="1115616" y="594928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5" name="Flussdiagramm: Zusammenführung 154"/>
          <p:cNvSpPr/>
          <p:nvPr/>
        </p:nvSpPr>
        <p:spPr>
          <a:xfrm>
            <a:off x="1210866" y="615387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6" name="Flussdiagramm: Zusammenführung 155"/>
          <p:cNvSpPr/>
          <p:nvPr/>
        </p:nvSpPr>
        <p:spPr>
          <a:xfrm>
            <a:off x="1426126" y="617292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7" name="Flussdiagramm: Zusammenführung 176"/>
          <p:cNvSpPr/>
          <p:nvPr/>
        </p:nvSpPr>
        <p:spPr>
          <a:xfrm>
            <a:off x="1631102" y="619578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8" name="Flussdiagramm: Zusammenführung 177"/>
          <p:cNvSpPr/>
          <p:nvPr/>
        </p:nvSpPr>
        <p:spPr>
          <a:xfrm>
            <a:off x="1843316" y="621826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0" name="Flussdiagramm: Zusammenführung 179"/>
          <p:cNvSpPr/>
          <p:nvPr/>
        </p:nvSpPr>
        <p:spPr>
          <a:xfrm>
            <a:off x="2047910" y="624493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2" name="Flussdiagramm: Zusammenführung 181"/>
          <p:cNvSpPr/>
          <p:nvPr/>
        </p:nvSpPr>
        <p:spPr>
          <a:xfrm>
            <a:off x="2184306" y="625979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84" name="Gerade Verbindung 183"/>
          <p:cNvCxnSpPr/>
          <p:nvPr/>
        </p:nvCxnSpPr>
        <p:spPr>
          <a:xfrm>
            <a:off x="175702" y="3160018"/>
            <a:ext cx="504056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feld 184"/>
          <p:cNvSpPr txBox="1"/>
          <p:nvPr/>
        </p:nvSpPr>
        <p:spPr>
          <a:xfrm>
            <a:off x="664518" y="303495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13</a:t>
            </a:r>
          </a:p>
        </p:txBody>
      </p:sp>
      <p:cxnSp>
        <p:nvCxnSpPr>
          <p:cNvPr id="186" name="Gerade Verbindung 185"/>
          <p:cNvCxnSpPr/>
          <p:nvPr/>
        </p:nvCxnSpPr>
        <p:spPr>
          <a:xfrm>
            <a:off x="2831903" y="2223912"/>
            <a:ext cx="741509" cy="34041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Gerade Verbindung 189"/>
          <p:cNvCxnSpPr/>
          <p:nvPr/>
        </p:nvCxnSpPr>
        <p:spPr>
          <a:xfrm flipH="1">
            <a:off x="2836665" y="2004929"/>
            <a:ext cx="50579" cy="2340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Gerade Verbindung 191"/>
          <p:cNvCxnSpPr/>
          <p:nvPr/>
        </p:nvCxnSpPr>
        <p:spPr>
          <a:xfrm>
            <a:off x="2533769" y="1741285"/>
            <a:ext cx="360040" cy="28803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Gerade Verbindung 194"/>
          <p:cNvCxnSpPr/>
          <p:nvPr/>
        </p:nvCxnSpPr>
        <p:spPr>
          <a:xfrm flipH="1">
            <a:off x="2877143" y="1992293"/>
            <a:ext cx="72007" cy="1797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Gerade Verbindung 196"/>
          <p:cNvCxnSpPr/>
          <p:nvPr/>
        </p:nvCxnSpPr>
        <p:spPr>
          <a:xfrm flipH="1">
            <a:off x="2944967" y="1832919"/>
            <a:ext cx="144015" cy="16199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Gerade Verbindung 198"/>
          <p:cNvCxnSpPr/>
          <p:nvPr/>
        </p:nvCxnSpPr>
        <p:spPr>
          <a:xfrm rot="840000">
            <a:off x="3097144" y="1745316"/>
            <a:ext cx="1" cy="8998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Gerade Verbindung 200"/>
          <p:cNvCxnSpPr/>
          <p:nvPr/>
        </p:nvCxnSpPr>
        <p:spPr>
          <a:xfrm>
            <a:off x="2963436" y="1532404"/>
            <a:ext cx="144016" cy="21602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Gerade Verbindung 205"/>
          <p:cNvCxnSpPr/>
          <p:nvPr/>
        </p:nvCxnSpPr>
        <p:spPr>
          <a:xfrm rot="240000" flipH="1">
            <a:off x="2980681" y="1112261"/>
            <a:ext cx="72008" cy="43204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Gerade Verbindung 207"/>
          <p:cNvCxnSpPr/>
          <p:nvPr/>
        </p:nvCxnSpPr>
        <p:spPr>
          <a:xfrm rot="-60000">
            <a:off x="2719418" y="990252"/>
            <a:ext cx="1213200" cy="42702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Flussdiagramm: Zusammenführung 210"/>
          <p:cNvSpPr/>
          <p:nvPr/>
        </p:nvSpPr>
        <p:spPr>
          <a:xfrm>
            <a:off x="2903911" y="216142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12" name="Flussdiagramm: Zusammenführung 211"/>
          <p:cNvSpPr/>
          <p:nvPr/>
        </p:nvSpPr>
        <p:spPr>
          <a:xfrm>
            <a:off x="3215753" y="231382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13" name="Flussdiagramm: Zusammenführung 212"/>
          <p:cNvSpPr/>
          <p:nvPr/>
        </p:nvSpPr>
        <p:spPr>
          <a:xfrm>
            <a:off x="3532935" y="244469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14" name="Flussdiagramm: Zusammenführung 213"/>
          <p:cNvSpPr/>
          <p:nvPr/>
        </p:nvSpPr>
        <p:spPr>
          <a:xfrm>
            <a:off x="3199664" y="245184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15" name="Flussdiagramm: Zusammenführung 214"/>
          <p:cNvSpPr/>
          <p:nvPr/>
        </p:nvSpPr>
        <p:spPr>
          <a:xfrm>
            <a:off x="2997348" y="173414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16" name="Flussdiagramm: Zusammenführung 215"/>
          <p:cNvSpPr/>
          <p:nvPr/>
        </p:nvSpPr>
        <p:spPr>
          <a:xfrm>
            <a:off x="2867618" y="146811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17" name="Flussdiagramm: Zusammenführung 216"/>
          <p:cNvSpPr/>
          <p:nvPr/>
        </p:nvSpPr>
        <p:spPr>
          <a:xfrm>
            <a:off x="3077077" y="116579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18" name="Flussdiagramm: Zusammenführung 217"/>
          <p:cNvSpPr/>
          <p:nvPr/>
        </p:nvSpPr>
        <p:spPr>
          <a:xfrm>
            <a:off x="3275856" y="123780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19" name="Flussdiagramm: Zusammenführung 218"/>
          <p:cNvSpPr/>
          <p:nvPr/>
        </p:nvSpPr>
        <p:spPr>
          <a:xfrm>
            <a:off x="3563888" y="133544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20" name="Flussdiagramm: Zusammenführung 219"/>
          <p:cNvSpPr/>
          <p:nvPr/>
        </p:nvSpPr>
        <p:spPr>
          <a:xfrm>
            <a:off x="3799538" y="140144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21" name="Flussdiagramm: Zusammenführung 220"/>
          <p:cNvSpPr/>
          <p:nvPr/>
        </p:nvSpPr>
        <p:spPr>
          <a:xfrm>
            <a:off x="2839045" y="191263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22" name="Flussdiagramm: Zusammenführung 221"/>
          <p:cNvSpPr/>
          <p:nvPr/>
        </p:nvSpPr>
        <p:spPr>
          <a:xfrm>
            <a:off x="2686629" y="177814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223" name="Gerade Verbindung 222"/>
          <p:cNvCxnSpPr/>
          <p:nvPr/>
        </p:nvCxnSpPr>
        <p:spPr>
          <a:xfrm>
            <a:off x="183615" y="3321624"/>
            <a:ext cx="50405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feld 223"/>
          <p:cNvSpPr txBox="1"/>
          <p:nvPr/>
        </p:nvSpPr>
        <p:spPr>
          <a:xfrm>
            <a:off x="670411" y="3196407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14</a:t>
            </a:r>
          </a:p>
        </p:txBody>
      </p:sp>
      <p:cxnSp>
        <p:nvCxnSpPr>
          <p:cNvPr id="225" name="Gerade Verbindung 224"/>
          <p:cNvCxnSpPr/>
          <p:nvPr/>
        </p:nvCxnSpPr>
        <p:spPr>
          <a:xfrm>
            <a:off x="5070904" y="2832448"/>
            <a:ext cx="288032" cy="9507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Gerade Verbindung 228"/>
          <p:cNvCxnSpPr/>
          <p:nvPr/>
        </p:nvCxnSpPr>
        <p:spPr>
          <a:xfrm>
            <a:off x="5353784" y="2927520"/>
            <a:ext cx="216024" cy="9507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Gerade Verbindung 230"/>
          <p:cNvCxnSpPr/>
          <p:nvPr/>
        </p:nvCxnSpPr>
        <p:spPr>
          <a:xfrm rot="720000">
            <a:off x="5569808" y="3038168"/>
            <a:ext cx="14401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Gerade Verbindung 232"/>
          <p:cNvCxnSpPr/>
          <p:nvPr/>
        </p:nvCxnSpPr>
        <p:spPr>
          <a:xfrm rot="1680000" flipV="1">
            <a:off x="5708326" y="3043080"/>
            <a:ext cx="90000" cy="3462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Gerade Verbindung 234"/>
          <p:cNvCxnSpPr/>
          <p:nvPr/>
        </p:nvCxnSpPr>
        <p:spPr>
          <a:xfrm>
            <a:off x="5796136" y="3068960"/>
            <a:ext cx="28803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Gerade Verbindung 237"/>
          <p:cNvCxnSpPr/>
          <p:nvPr/>
        </p:nvCxnSpPr>
        <p:spPr>
          <a:xfrm flipV="1">
            <a:off x="6073416" y="3058656"/>
            <a:ext cx="172800" cy="838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Gerade Verbindung 239"/>
          <p:cNvCxnSpPr/>
          <p:nvPr/>
        </p:nvCxnSpPr>
        <p:spPr>
          <a:xfrm rot="1680000" flipV="1">
            <a:off x="6245850" y="3051996"/>
            <a:ext cx="90000" cy="3462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Gerade Verbindung 240"/>
          <p:cNvCxnSpPr/>
          <p:nvPr/>
        </p:nvCxnSpPr>
        <p:spPr>
          <a:xfrm>
            <a:off x="6330984" y="3079264"/>
            <a:ext cx="118911" cy="865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Gerade Verbindung 242"/>
          <p:cNvCxnSpPr/>
          <p:nvPr/>
        </p:nvCxnSpPr>
        <p:spPr>
          <a:xfrm>
            <a:off x="6437016" y="3154384"/>
            <a:ext cx="162000" cy="1253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Gerade Verbindung 244"/>
          <p:cNvCxnSpPr/>
          <p:nvPr/>
        </p:nvCxnSpPr>
        <p:spPr>
          <a:xfrm rot="480000" flipH="1">
            <a:off x="6515466" y="3260676"/>
            <a:ext cx="72008" cy="2268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Gerade Verbindung 247"/>
          <p:cNvCxnSpPr/>
          <p:nvPr/>
        </p:nvCxnSpPr>
        <p:spPr>
          <a:xfrm rot="240000">
            <a:off x="2258227" y="1595910"/>
            <a:ext cx="288032" cy="14401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Gerade Verbindung 251"/>
          <p:cNvCxnSpPr/>
          <p:nvPr/>
        </p:nvCxnSpPr>
        <p:spPr>
          <a:xfrm rot="300000">
            <a:off x="1983001" y="1504168"/>
            <a:ext cx="288032" cy="7200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Gerade Verbindung 254"/>
          <p:cNvCxnSpPr/>
          <p:nvPr/>
        </p:nvCxnSpPr>
        <p:spPr>
          <a:xfrm rot="-420000">
            <a:off x="1629237" y="1301650"/>
            <a:ext cx="353764" cy="21602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Gerade Verbindung 256"/>
          <p:cNvCxnSpPr/>
          <p:nvPr/>
        </p:nvCxnSpPr>
        <p:spPr>
          <a:xfrm>
            <a:off x="450480" y="676601"/>
            <a:ext cx="1169542" cy="64646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Gerade Verbindung 258"/>
          <p:cNvCxnSpPr/>
          <p:nvPr/>
        </p:nvCxnSpPr>
        <p:spPr>
          <a:xfrm rot="-180000">
            <a:off x="91059" y="473383"/>
            <a:ext cx="360040" cy="21602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Flussdiagramm: Zusammenführung 260"/>
          <p:cNvSpPr/>
          <p:nvPr/>
        </p:nvSpPr>
        <p:spPr>
          <a:xfrm>
            <a:off x="2251299" y="169751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62" name="Flussdiagramm: Zusammenführung 261"/>
          <p:cNvSpPr/>
          <p:nvPr/>
        </p:nvSpPr>
        <p:spPr>
          <a:xfrm>
            <a:off x="1475656" y="131774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87" name="Gerade Verbindung 186"/>
          <p:cNvCxnSpPr/>
          <p:nvPr/>
        </p:nvCxnSpPr>
        <p:spPr>
          <a:xfrm flipV="1">
            <a:off x="2267744" y="4509120"/>
            <a:ext cx="216024" cy="21602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Gerade Verbindung 193"/>
          <p:cNvCxnSpPr/>
          <p:nvPr/>
        </p:nvCxnSpPr>
        <p:spPr>
          <a:xfrm flipH="1">
            <a:off x="2542490" y="4470114"/>
            <a:ext cx="135632" cy="838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Gerade Verbindung 201"/>
          <p:cNvCxnSpPr/>
          <p:nvPr/>
        </p:nvCxnSpPr>
        <p:spPr>
          <a:xfrm rot="-360000" flipH="1" flipV="1">
            <a:off x="2655100" y="4444542"/>
            <a:ext cx="567038" cy="3897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Gerade Verbindung 203"/>
          <p:cNvCxnSpPr/>
          <p:nvPr/>
        </p:nvCxnSpPr>
        <p:spPr>
          <a:xfrm flipH="1">
            <a:off x="3275856" y="4293096"/>
            <a:ext cx="360040" cy="144016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Gerade Verbindung 209"/>
          <p:cNvCxnSpPr/>
          <p:nvPr/>
        </p:nvCxnSpPr>
        <p:spPr>
          <a:xfrm rot="-120000" flipH="1" flipV="1">
            <a:off x="3624827" y="4247674"/>
            <a:ext cx="1010513" cy="100094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Gerade Verbindung 231"/>
          <p:cNvCxnSpPr/>
          <p:nvPr/>
        </p:nvCxnSpPr>
        <p:spPr>
          <a:xfrm flipH="1">
            <a:off x="4644010" y="4005064"/>
            <a:ext cx="720078" cy="323299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Gerade Verbindung 238"/>
          <p:cNvCxnSpPr/>
          <p:nvPr/>
        </p:nvCxnSpPr>
        <p:spPr>
          <a:xfrm flipH="1" flipV="1">
            <a:off x="3203848" y="3933056"/>
            <a:ext cx="30338" cy="45400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Gerade Verbindung 245"/>
          <p:cNvCxnSpPr/>
          <p:nvPr/>
        </p:nvCxnSpPr>
        <p:spPr>
          <a:xfrm flipV="1">
            <a:off x="3195180" y="3429000"/>
            <a:ext cx="152684" cy="52601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Gerade Verbindung 249"/>
          <p:cNvCxnSpPr/>
          <p:nvPr/>
        </p:nvCxnSpPr>
        <p:spPr>
          <a:xfrm flipV="1">
            <a:off x="3369632" y="3284984"/>
            <a:ext cx="42077" cy="939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Gerade Verbindung 252"/>
          <p:cNvCxnSpPr/>
          <p:nvPr/>
        </p:nvCxnSpPr>
        <p:spPr>
          <a:xfrm flipV="1">
            <a:off x="3430756" y="2703478"/>
            <a:ext cx="152684" cy="52601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Gerade Verbindung 255"/>
          <p:cNvCxnSpPr/>
          <p:nvPr/>
        </p:nvCxnSpPr>
        <p:spPr>
          <a:xfrm rot="240000" flipV="1">
            <a:off x="3597076" y="2507763"/>
            <a:ext cx="27936" cy="14107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Gerade Verbindung 259"/>
          <p:cNvCxnSpPr/>
          <p:nvPr/>
        </p:nvCxnSpPr>
        <p:spPr>
          <a:xfrm rot="1320000" flipV="1">
            <a:off x="3678876" y="2357846"/>
            <a:ext cx="27936" cy="14107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Gerade Verbindung 262"/>
          <p:cNvCxnSpPr/>
          <p:nvPr/>
        </p:nvCxnSpPr>
        <p:spPr>
          <a:xfrm flipV="1">
            <a:off x="3741818" y="1052736"/>
            <a:ext cx="326126" cy="128798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Flussdiagramm: Zusammenführung 267"/>
          <p:cNvSpPr/>
          <p:nvPr/>
        </p:nvSpPr>
        <p:spPr>
          <a:xfrm>
            <a:off x="2366637" y="635504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69" name="Flussdiagramm: Zusammenführung 268"/>
          <p:cNvSpPr/>
          <p:nvPr/>
        </p:nvSpPr>
        <p:spPr>
          <a:xfrm>
            <a:off x="2350636" y="657003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70" name="Flussdiagramm: Zusammenführung 269"/>
          <p:cNvSpPr/>
          <p:nvPr/>
        </p:nvSpPr>
        <p:spPr>
          <a:xfrm>
            <a:off x="2396893" y="602673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71" name="Flussdiagramm: Zusammenführung 270"/>
          <p:cNvSpPr/>
          <p:nvPr/>
        </p:nvSpPr>
        <p:spPr>
          <a:xfrm>
            <a:off x="2475605" y="520471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72" name="Flussdiagramm: Zusammenführung 271"/>
          <p:cNvSpPr/>
          <p:nvPr/>
        </p:nvSpPr>
        <p:spPr>
          <a:xfrm>
            <a:off x="2345194" y="457568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73" name="Flussdiagramm: Zusammenführung 272"/>
          <p:cNvSpPr/>
          <p:nvPr/>
        </p:nvSpPr>
        <p:spPr>
          <a:xfrm>
            <a:off x="2807173" y="454303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74" name="Flussdiagramm: Zusammenführung 273"/>
          <p:cNvSpPr/>
          <p:nvPr/>
        </p:nvSpPr>
        <p:spPr>
          <a:xfrm>
            <a:off x="3890014" y="434605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75" name="Flussdiagramm: Zusammenführung 274"/>
          <p:cNvSpPr/>
          <p:nvPr/>
        </p:nvSpPr>
        <p:spPr>
          <a:xfrm>
            <a:off x="4721458" y="433245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76" name="Flussdiagramm: Zusammenführung 275"/>
          <p:cNvSpPr/>
          <p:nvPr/>
        </p:nvSpPr>
        <p:spPr>
          <a:xfrm>
            <a:off x="5017653" y="421020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77" name="Minus 276"/>
          <p:cNvSpPr/>
          <p:nvPr/>
        </p:nvSpPr>
        <p:spPr>
          <a:xfrm rot="300000">
            <a:off x="3721509" y="4271328"/>
            <a:ext cx="126475" cy="16332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</a:t>
            </a:r>
          </a:p>
        </p:txBody>
      </p:sp>
      <p:sp>
        <p:nvSpPr>
          <p:cNvPr id="278" name="Flussdiagramm: Zusammenführung 277"/>
          <p:cNvSpPr/>
          <p:nvPr/>
        </p:nvSpPr>
        <p:spPr>
          <a:xfrm>
            <a:off x="3262251" y="415306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79" name="Flussdiagramm: Zusammenführung 278"/>
          <p:cNvSpPr/>
          <p:nvPr/>
        </p:nvSpPr>
        <p:spPr>
          <a:xfrm>
            <a:off x="3267693" y="378904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80" name="Flussdiagramm: Zusammenführung 279"/>
          <p:cNvSpPr/>
          <p:nvPr/>
        </p:nvSpPr>
        <p:spPr>
          <a:xfrm>
            <a:off x="3317933" y="363414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81" name="Flussdiagramm: Zusammenführung 280"/>
          <p:cNvSpPr/>
          <p:nvPr/>
        </p:nvSpPr>
        <p:spPr>
          <a:xfrm>
            <a:off x="3473054" y="319665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82" name="Flussdiagramm: Zusammenführung 281"/>
          <p:cNvSpPr/>
          <p:nvPr/>
        </p:nvSpPr>
        <p:spPr>
          <a:xfrm>
            <a:off x="3535416" y="299967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83" name="Flussdiagramm: Zusammenführung 282"/>
          <p:cNvSpPr/>
          <p:nvPr/>
        </p:nvSpPr>
        <p:spPr>
          <a:xfrm>
            <a:off x="3655164" y="253769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84" name="Flussdiagramm: Zusammenführung 283"/>
          <p:cNvSpPr/>
          <p:nvPr/>
        </p:nvSpPr>
        <p:spPr>
          <a:xfrm>
            <a:off x="3872952" y="206901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85" name="Flussdiagramm: Zusammenführung 284"/>
          <p:cNvSpPr/>
          <p:nvPr/>
        </p:nvSpPr>
        <p:spPr>
          <a:xfrm>
            <a:off x="3926649" y="179584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86" name="Flussdiagramm: Zusammenführung 285"/>
          <p:cNvSpPr/>
          <p:nvPr/>
        </p:nvSpPr>
        <p:spPr>
          <a:xfrm>
            <a:off x="3998657" y="144396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87" name="Flussdiagramm: Zusammenführung 286"/>
          <p:cNvSpPr/>
          <p:nvPr/>
        </p:nvSpPr>
        <p:spPr>
          <a:xfrm>
            <a:off x="4048897" y="122396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226" name="Gerade Verbindung 225"/>
          <p:cNvCxnSpPr/>
          <p:nvPr/>
        </p:nvCxnSpPr>
        <p:spPr>
          <a:xfrm>
            <a:off x="183828" y="2012559"/>
            <a:ext cx="504056" cy="0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feld 226"/>
          <p:cNvSpPr txBox="1"/>
          <p:nvPr/>
        </p:nvSpPr>
        <p:spPr>
          <a:xfrm>
            <a:off x="673252" y="1888187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Gerade Verbindung 2"/>
          <p:cNvCxnSpPr/>
          <p:nvPr/>
        </p:nvCxnSpPr>
        <p:spPr>
          <a:xfrm>
            <a:off x="4860032" y="6260324"/>
            <a:ext cx="50405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346828" y="6135107"/>
            <a:ext cx="1217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 </a:t>
            </a:r>
            <a:r>
              <a:rPr lang="de-DE" sz="600" dirty="0"/>
              <a:t>(siehe auch andere Übersicht)</a:t>
            </a:r>
          </a:p>
        </p:txBody>
      </p:sp>
      <p:cxnSp>
        <p:nvCxnSpPr>
          <p:cNvPr id="5" name="Gerade Verbindung 4"/>
          <p:cNvCxnSpPr/>
          <p:nvPr/>
        </p:nvCxnSpPr>
        <p:spPr>
          <a:xfrm rot="120000">
            <a:off x="605790" y="2651337"/>
            <a:ext cx="656727" cy="6335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rot="240000" flipV="1">
            <a:off x="1259632" y="2383500"/>
            <a:ext cx="486000" cy="36004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V="1">
            <a:off x="1737840" y="2063733"/>
            <a:ext cx="1684917" cy="34762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rot="480000">
            <a:off x="3414102" y="2075273"/>
            <a:ext cx="161480" cy="114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3563888" y="2086851"/>
            <a:ext cx="1580695" cy="42047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rot="300000" flipV="1">
            <a:off x="5139409" y="2443851"/>
            <a:ext cx="288032" cy="7200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rot="-120000" flipV="1">
            <a:off x="5089237" y="2495618"/>
            <a:ext cx="120370" cy="558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rot="120000">
            <a:off x="5424556" y="2464163"/>
            <a:ext cx="371580" cy="3450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rot="60000" flipV="1">
            <a:off x="5784713" y="2504436"/>
            <a:ext cx="1235559" cy="1142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rot="-180000">
            <a:off x="7011616" y="2489892"/>
            <a:ext cx="1013883" cy="4904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rot="120000">
            <a:off x="8022614" y="2518744"/>
            <a:ext cx="21602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rot="-300000">
            <a:off x="8235753" y="2513554"/>
            <a:ext cx="21602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 rot="-900000">
            <a:off x="8448892" y="2481412"/>
            <a:ext cx="143334" cy="1327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 rot="240000" flipV="1">
            <a:off x="8588730" y="2472701"/>
            <a:ext cx="172800" cy="105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ussdiagramm: Zusammenführung 44"/>
          <p:cNvSpPr/>
          <p:nvPr/>
        </p:nvSpPr>
        <p:spPr>
          <a:xfrm>
            <a:off x="8634049" y="252249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6" name="Flussdiagramm: Zusammenführung 45"/>
          <p:cNvSpPr/>
          <p:nvPr/>
        </p:nvSpPr>
        <p:spPr>
          <a:xfrm>
            <a:off x="8119776" y="255503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5445096" y="6135107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4932040" y="6262963"/>
            <a:ext cx="50405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rot="60000" flipV="1">
            <a:off x="411440" y="3349040"/>
            <a:ext cx="1188000" cy="72008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1596256" y="3360968"/>
            <a:ext cx="2903736" cy="212048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487624" y="3569040"/>
            <a:ext cx="2100600" cy="147992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6588224" y="3717032"/>
            <a:ext cx="1674000" cy="14401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Gerade Verbindung 4"/>
          <p:cNvCxnSpPr/>
          <p:nvPr/>
        </p:nvCxnSpPr>
        <p:spPr>
          <a:xfrm>
            <a:off x="4860032" y="6217668"/>
            <a:ext cx="50405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5349456" y="6093296"/>
            <a:ext cx="1595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16 </a:t>
            </a:r>
            <a:r>
              <a:rPr lang="de-DE" sz="600" dirty="0"/>
              <a:t>(siehe auch andere Übersicht)</a:t>
            </a:r>
            <a:endParaRPr lang="de-DE" sz="1000" dirty="0"/>
          </a:p>
          <a:p>
            <a:endParaRPr lang="de-DE" sz="1000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755576" y="4149080"/>
            <a:ext cx="8208912" cy="7200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ussdiagramm: Zusammenführung 9"/>
          <p:cNvSpPr/>
          <p:nvPr/>
        </p:nvSpPr>
        <p:spPr>
          <a:xfrm>
            <a:off x="8455905" y="428404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" name="Flussdiagramm: Zusammenführung 10"/>
          <p:cNvSpPr/>
          <p:nvPr/>
        </p:nvSpPr>
        <p:spPr>
          <a:xfrm>
            <a:off x="7056488" y="427498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" name="Flussdiagramm: Zusammenführung 11"/>
          <p:cNvSpPr/>
          <p:nvPr/>
        </p:nvSpPr>
        <p:spPr>
          <a:xfrm>
            <a:off x="6533900" y="427046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" name="Flussdiagramm: Zusammenführung 12"/>
          <p:cNvSpPr/>
          <p:nvPr/>
        </p:nvSpPr>
        <p:spPr>
          <a:xfrm>
            <a:off x="6318300" y="426635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" name="Flussdiagramm: Zusammenführung 13"/>
          <p:cNvSpPr/>
          <p:nvPr/>
        </p:nvSpPr>
        <p:spPr>
          <a:xfrm>
            <a:off x="6012160" y="426593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" name="Flussdiagramm: Zusammenführung 14"/>
          <p:cNvSpPr/>
          <p:nvPr/>
        </p:nvSpPr>
        <p:spPr>
          <a:xfrm>
            <a:off x="5652120" y="426140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" name="Flussdiagramm: Zusammenführung 15"/>
          <p:cNvSpPr/>
          <p:nvPr/>
        </p:nvSpPr>
        <p:spPr>
          <a:xfrm>
            <a:off x="4895824" y="425688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" name="Flussdiagramm: Zusammenführung 16"/>
          <p:cNvSpPr/>
          <p:nvPr/>
        </p:nvSpPr>
        <p:spPr>
          <a:xfrm>
            <a:off x="4644008" y="425688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" name="Flussdiagramm: Zusammenführung 17"/>
          <p:cNvSpPr/>
          <p:nvPr/>
        </p:nvSpPr>
        <p:spPr>
          <a:xfrm>
            <a:off x="4211960" y="425235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" name="Flussdiagramm: Zusammenführung 18"/>
          <p:cNvSpPr/>
          <p:nvPr/>
        </p:nvSpPr>
        <p:spPr>
          <a:xfrm>
            <a:off x="3874555" y="425235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0" name="Flussdiagramm: Zusammenführung 19"/>
          <p:cNvSpPr/>
          <p:nvPr/>
        </p:nvSpPr>
        <p:spPr>
          <a:xfrm>
            <a:off x="3591050" y="424825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1" name="Flussdiagramm: Zusammenführung 20"/>
          <p:cNvSpPr/>
          <p:nvPr/>
        </p:nvSpPr>
        <p:spPr>
          <a:xfrm>
            <a:off x="3109205" y="424372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Bildschirmpräsentation (4:3)</PresentationFormat>
  <Paragraphs>44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Carsten Hübner</dc:creator>
  <cp:lastModifiedBy>Hübner, Carsten</cp:lastModifiedBy>
  <cp:revision>94</cp:revision>
  <cp:lastPrinted>2020-08-04T06:32:10Z</cp:lastPrinted>
  <dcterms:created xsi:type="dcterms:W3CDTF">2019-05-08T13:11:40Z</dcterms:created>
  <dcterms:modified xsi:type="dcterms:W3CDTF">2020-08-04T06:32:22Z</dcterms:modified>
</cp:coreProperties>
</file>