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9E54-15FA-49C7-8573-6D7E7C734C02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EFF0-171B-4DF0-87B0-E933245BF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9E54-15FA-49C7-8573-6D7E7C734C02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EFF0-171B-4DF0-87B0-E933245BF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9E54-15FA-49C7-8573-6D7E7C734C02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EFF0-171B-4DF0-87B0-E933245BF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9E54-15FA-49C7-8573-6D7E7C734C02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EFF0-171B-4DF0-87B0-E933245BF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9E54-15FA-49C7-8573-6D7E7C734C02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EFF0-171B-4DF0-87B0-E933245BF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9E54-15FA-49C7-8573-6D7E7C734C02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EFF0-171B-4DF0-87B0-E933245BF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9E54-15FA-49C7-8573-6D7E7C734C02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EFF0-171B-4DF0-87B0-E933245BF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9E54-15FA-49C7-8573-6D7E7C734C02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EFF0-171B-4DF0-87B0-E933245BF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9E54-15FA-49C7-8573-6D7E7C734C02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EFF0-171B-4DF0-87B0-E933245BF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9E54-15FA-49C7-8573-6D7E7C734C02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EFF0-171B-4DF0-87B0-E933245BF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9E54-15FA-49C7-8573-6D7E7C734C02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EFF0-171B-4DF0-87B0-E933245BF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C9E54-15FA-49C7-8573-6D7E7C734C02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7EFF0-171B-4DF0-87B0-E933245BF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115616" y="620688"/>
            <a:ext cx="689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Trebbichau</a:t>
            </a:r>
            <a:r>
              <a:rPr lang="de-DE" dirty="0"/>
              <a:t> an der </a:t>
            </a:r>
            <a:r>
              <a:rPr lang="de-DE" dirty="0" err="1"/>
              <a:t>Fuhne</a:t>
            </a:r>
            <a:r>
              <a:rPr lang="de-DE" dirty="0"/>
              <a:t> Ortsteil </a:t>
            </a:r>
            <a:r>
              <a:rPr lang="de-DE" dirty="0" err="1"/>
              <a:t>Hohnsdorf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1764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Am Teich</a:t>
            </a:r>
          </a:p>
          <a:p>
            <a:pPr marL="342900" indent="-342900">
              <a:buAutoNum type="arabicPlain" startAt="2"/>
            </a:pPr>
            <a:r>
              <a:rPr lang="de-DE" dirty="0" err="1"/>
              <a:t>Plötzer</a:t>
            </a:r>
            <a:r>
              <a:rPr lang="de-DE" dirty="0"/>
              <a:t> Weg</a:t>
            </a:r>
          </a:p>
          <a:p>
            <a:pPr marL="342900" indent="-342900">
              <a:buAutoNum type="arabicPlain" startAt="3"/>
            </a:pPr>
            <a:r>
              <a:rPr lang="de-DE" dirty="0"/>
              <a:t>Feldstraße</a:t>
            </a:r>
          </a:p>
          <a:p>
            <a:pPr marL="342900" indent="-342900">
              <a:buAutoNum type="arabicPlain" startAt="4"/>
            </a:pPr>
            <a:r>
              <a:rPr lang="de-DE" dirty="0"/>
              <a:t>Am Busch</a:t>
            </a:r>
          </a:p>
          <a:p>
            <a:pPr marL="342900" indent="-342900">
              <a:buAutoNum type="arabicPlain" startAt="5"/>
            </a:pPr>
            <a:r>
              <a:rPr lang="de-DE" dirty="0" err="1"/>
              <a:t>Lehmberg</a:t>
            </a:r>
            <a:endParaRPr lang="de-DE" dirty="0"/>
          </a:p>
          <a:p>
            <a:pPr marL="342900" indent="-342900">
              <a:buAutoNum type="arabicPlain" startAt="6"/>
            </a:pPr>
            <a:r>
              <a:rPr lang="de-DE" dirty="0"/>
              <a:t>Am </a:t>
            </a:r>
            <a:r>
              <a:rPr lang="de-DE" dirty="0" err="1"/>
              <a:t>Hohnsdorfer</a:t>
            </a:r>
            <a:r>
              <a:rPr lang="de-DE" dirty="0"/>
              <a:t> Kirchwege</a:t>
            </a:r>
          </a:p>
          <a:p>
            <a:pPr marL="342900" indent="-342900">
              <a:buAutoNum type="arabicPlain" startAt="7"/>
            </a:pPr>
            <a:r>
              <a:rPr lang="de-DE" dirty="0"/>
              <a:t>Kirschweg</a:t>
            </a:r>
          </a:p>
          <a:p>
            <a:pPr marL="342900" indent="-342900">
              <a:buAutoNum type="arabicPlain" startAt="7"/>
            </a:pPr>
            <a:r>
              <a:rPr lang="de-DE" dirty="0"/>
              <a:t>Neue Reihe</a:t>
            </a:r>
          </a:p>
          <a:p>
            <a:pPr marL="342900" indent="-342900">
              <a:buAutoNum type="arabicPlain" startAt="7"/>
            </a:pPr>
            <a:r>
              <a:rPr lang="de-DE" dirty="0"/>
              <a:t>Weg nach </a:t>
            </a:r>
            <a:r>
              <a:rPr lang="de-DE" dirty="0" err="1"/>
              <a:t>Piethen</a:t>
            </a:r>
            <a:endParaRPr lang="de-DE" dirty="0"/>
          </a:p>
          <a:p>
            <a:pPr marL="342900" indent="-342900">
              <a:buAutoNum type="arabicPlain" startAt="7"/>
            </a:pPr>
            <a:r>
              <a:rPr lang="de-DE" dirty="0"/>
              <a:t>Dorfplatz</a:t>
            </a:r>
          </a:p>
          <a:p>
            <a:pPr marL="342900" indent="-342900">
              <a:buAutoNum type="arabicPlain" startAt="7"/>
            </a:pPr>
            <a:r>
              <a:rPr lang="de-DE"/>
              <a:t>Dorfstraße Bereich K 2072 </a:t>
            </a:r>
            <a:endParaRPr lang="de-DE" dirty="0"/>
          </a:p>
          <a:p>
            <a:pPr marL="342900" indent="-342900">
              <a:buAutoNum type="arabicPlain" startAt="7"/>
            </a:pPr>
            <a:r>
              <a:rPr lang="de-DE" dirty="0"/>
              <a:t>Neue Reihe Bereich K 2072</a:t>
            </a:r>
          </a:p>
          <a:p>
            <a:pPr marL="342900" indent="-342900">
              <a:buAutoNum type="arabicPlain" startAt="8"/>
            </a:pP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81073" y="6141645"/>
            <a:ext cx="504056" cy="0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85129" y="601274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880057" y="6279449"/>
            <a:ext cx="504056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383593" y="616013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4880057" y="6429677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inus 9"/>
          <p:cNvSpPr/>
          <p:nvPr/>
        </p:nvSpPr>
        <p:spPr>
          <a:xfrm>
            <a:off x="7012378" y="5441793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5680423" y="6134588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6184479" y="600569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</a:t>
            </a:r>
          </a:p>
        </p:txBody>
      </p:sp>
      <p:cxnSp>
        <p:nvCxnSpPr>
          <p:cNvPr id="13" name="Gerade Verbindung 12"/>
          <p:cNvCxnSpPr/>
          <p:nvPr/>
        </p:nvCxnSpPr>
        <p:spPr>
          <a:xfrm>
            <a:off x="5681721" y="6279719"/>
            <a:ext cx="50405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6181296" y="6158726"/>
            <a:ext cx="279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 </a:t>
            </a:r>
            <a:endParaRPr lang="de-DE" sz="800" dirty="0"/>
          </a:p>
        </p:txBody>
      </p:sp>
      <p:cxnSp>
        <p:nvCxnSpPr>
          <p:cNvPr id="15" name="Gerade Verbindung 14"/>
          <p:cNvCxnSpPr/>
          <p:nvPr/>
        </p:nvCxnSpPr>
        <p:spPr>
          <a:xfrm>
            <a:off x="5681721" y="6430313"/>
            <a:ext cx="504056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6175910" y="6308374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6</a:t>
            </a:r>
          </a:p>
        </p:txBody>
      </p:sp>
      <p:cxnSp>
        <p:nvCxnSpPr>
          <p:cNvPr id="17" name="Gerade Verbindung 16"/>
          <p:cNvCxnSpPr/>
          <p:nvPr/>
        </p:nvCxnSpPr>
        <p:spPr>
          <a:xfrm>
            <a:off x="6516216" y="6280198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7005640" y="6155826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11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7121677" y="5396966"/>
            <a:ext cx="8467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Bushalte-</a:t>
            </a:r>
          </a:p>
          <a:p>
            <a:r>
              <a:rPr lang="de-DE" sz="1000" dirty="0"/>
              <a:t>stellen (LBW</a:t>
            </a:r>
          </a:p>
          <a:p>
            <a:r>
              <a:rPr lang="de-DE" sz="1000" dirty="0"/>
              <a:t>bzw. massiv)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5381623" y="6307529"/>
            <a:ext cx="250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  <a:p>
            <a:endParaRPr lang="de-DE" sz="1000" dirty="0"/>
          </a:p>
        </p:txBody>
      </p:sp>
      <p:sp>
        <p:nvSpPr>
          <p:cNvPr id="21" name="Textfeld 20"/>
          <p:cNvSpPr txBox="1"/>
          <p:nvPr/>
        </p:nvSpPr>
        <p:spPr>
          <a:xfrm>
            <a:off x="7015800" y="6011771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7 </a:t>
            </a:r>
            <a:r>
              <a:rPr lang="de-DE" sz="600" dirty="0"/>
              <a:t>(siehe auch andere</a:t>
            </a:r>
          </a:p>
          <a:p>
            <a:r>
              <a:rPr lang="de-DE" sz="600" dirty="0"/>
              <a:t>       Übersicht) </a:t>
            </a:r>
          </a:p>
        </p:txBody>
      </p:sp>
      <p:cxnSp>
        <p:nvCxnSpPr>
          <p:cNvPr id="22" name="Gerade Verbindung 21"/>
          <p:cNvCxnSpPr/>
          <p:nvPr/>
        </p:nvCxnSpPr>
        <p:spPr>
          <a:xfrm>
            <a:off x="6518646" y="6135698"/>
            <a:ext cx="504056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ussdiagramm: Zusammenführung 22"/>
          <p:cNvSpPr/>
          <p:nvPr/>
        </p:nvSpPr>
        <p:spPr>
          <a:xfrm>
            <a:off x="1746693" y="239029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4" name="Gerade Verbindung 23"/>
          <p:cNvCxnSpPr/>
          <p:nvPr/>
        </p:nvCxnSpPr>
        <p:spPr>
          <a:xfrm rot="-120000" flipV="1">
            <a:off x="1674684" y="1923473"/>
            <a:ext cx="990000" cy="288032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rot="-360000">
            <a:off x="1695079" y="2215061"/>
            <a:ext cx="0" cy="288032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ussdiagramm: Zusammenführung 29"/>
          <p:cNvSpPr/>
          <p:nvPr/>
        </p:nvSpPr>
        <p:spPr>
          <a:xfrm>
            <a:off x="1788110" y="222865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1" name="Flussdiagramm: Zusammenführung 30"/>
          <p:cNvSpPr/>
          <p:nvPr/>
        </p:nvSpPr>
        <p:spPr>
          <a:xfrm>
            <a:off x="2140723" y="210906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32" name="Gerade Verbindung 31"/>
          <p:cNvCxnSpPr/>
          <p:nvPr/>
        </p:nvCxnSpPr>
        <p:spPr>
          <a:xfrm flipV="1">
            <a:off x="1849292" y="2534313"/>
            <a:ext cx="288032" cy="2016224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rot="-300000" flipH="1" flipV="1">
            <a:off x="2188938" y="2939169"/>
            <a:ext cx="504000" cy="72008"/>
          </a:xfrm>
          <a:prstGeom prst="line">
            <a:avLst/>
          </a:prstGeom>
          <a:ln w="2476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Gleichschenkliges Dreieck 40"/>
          <p:cNvSpPr/>
          <p:nvPr/>
        </p:nvSpPr>
        <p:spPr>
          <a:xfrm rot="6313518">
            <a:off x="2255051" y="2665529"/>
            <a:ext cx="216024" cy="288032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2" name="Gerade Verbindung 41"/>
          <p:cNvCxnSpPr/>
          <p:nvPr/>
        </p:nvCxnSpPr>
        <p:spPr>
          <a:xfrm rot="-1140000" flipH="1" flipV="1">
            <a:off x="2141352" y="2610349"/>
            <a:ext cx="144016" cy="144015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ussdiagramm: Zusammenführung 44"/>
          <p:cNvSpPr/>
          <p:nvPr/>
        </p:nvSpPr>
        <p:spPr>
          <a:xfrm>
            <a:off x="1939881" y="292494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46" name="Gerade Verbindung 45"/>
          <p:cNvCxnSpPr/>
          <p:nvPr/>
        </p:nvCxnSpPr>
        <p:spPr>
          <a:xfrm>
            <a:off x="2411760" y="1196752"/>
            <a:ext cx="212625" cy="6820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>
            <a:off x="1678084" y="620688"/>
            <a:ext cx="734400" cy="5794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lussdiagramm: Zusammenführung 52"/>
          <p:cNvSpPr/>
          <p:nvPr/>
        </p:nvSpPr>
        <p:spPr>
          <a:xfrm>
            <a:off x="2401563" y="158058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54" name="Gerade Verbindung 53"/>
          <p:cNvCxnSpPr/>
          <p:nvPr/>
        </p:nvCxnSpPr>
        <p:spPr>
          <a:xfrm rot="120000">
            <a:off x="3128441" y="1933827"/>
            <a:ext cx="0" cy="151216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>
            <a:off x="3419872" y="1039140"/>
            <a:ext cx="0" cy="7452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lussdiagramm: Zusammenführung 38"/>
          <p:cNvSpPr/>
          <p:nvPr/>
        </p:nvSpPr>
        <p:spPr>
          <a:xfrm>
            <a:off x="3464688" y="141063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40" name="Gerade Verbindung 39"/>
          <p:cNvCxnSpPr/>
          <p:nvPr/>
        </p:nvCxnSpPr>
        <p:spPr>
          <a:xfrm>
            <a:off x="7503934" y="1323773"/>
            <a:ext cx="72008" cy="57606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flipV="1">
            <a:off x="5474114" y="1115176"/>
            <a:ext cx="524450" cy="50405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 flipV="1">
            <a:off x="5993112" y="616109"/>
            <a:ext cx="0" cy="5040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/>
          <p:nvPr/>
        </p:nvCxnSpPr>
        <p:spPr>
          <a:xfrm rot="360000" flipV="1">
            <a:off x="5570040" y="766574"/>
            <a:ext cx="421200" cy="7195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lussdiagramm: Zusammenführung 60"/>
          <p:cNvSpPr/>
          <p:nvPr/>
        </p:nvSpPr>
        <p:spPr>
          <a:xfrm>
            <a:off x="6096073" y="116045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62" name="Gerade Verbindung 61"/>
          <p:cNvCxnSpPr/>
          <p:nvPr/>
        </p:nvCxnSpPr>
        <p:spPr>
          <a:xfrm>
            <a:off x="6553858" y="4103763"/>
            <a:ext cx="5040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feld 62"/>
          <p:cNvSpPr txBox="1"/>
          <p:nvPr/>
        </p:nvSpPr>
        <p:spPr>
          <a:xfrm>
            <a:off x="7057914" y="397486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8</a:t>
            </a:r>
          </a:p>
        </p:txBody>
      </p:sp>
      <p:cxnSp>
        <p:nvCxnSpPr>
          <p:cNvPr id="64" name="Gerade Verbindung 63"/>
          <p:cNvCxnSpPr/>
          <p:nvPr/>
        </p:nvCxnSpPr>
        <p:spPr>
          <a:xfrm rot="240000">
            <a:off x="6385356" y="1596260"/>
            <a:ext cx="72008" cy="43204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>
          <a:xfrm rot="300000">
            <a:off x="6536915" y="1624582"/>
            <a:ext cx="72008" cy="3852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/>
        </p:nvCxnSpPr>
        <p:spPr>
          <a:xfrm rot="600000">
            <a:off x="6923153" y="1710533"/>
            <a:ext cx="72008" cy="2520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67"/>
          <p:cNvCxnSpPr/>
          <p:nvPr/>
        </p:nvCxnSpPr>
        <p:spPr>
          <a:xfrm rot="480000">
            <a:off x="6755536" y="1673487"/>
            <a:ext cx="72008" cy="3132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/>
          <p:cNvCxnSpPr/>
          <p:nvPr/>
        </p:nvCxnSpPr>
        <p:spPr>
          <a:xfrm rot="900000">
            <a:off x="7124778" y="1748830"/>
            <a:ext cx="72008" cy="1836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/>
        </p:nvCxnSpPr>
        <p:spPr>
          <a:xfrm rot="1380000">
            <a:off x="7315898" y="1789855"/>
            <a:ext cx="72008" cy="1260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>
            <a:off x="6553858" y="4262068"/>
            <a:ext cx="504056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7057914" y="4133172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10</a:t>
            </a:r>
          </a:p>
        </p:txBody>
      </p:sp>
      <p:cxnSp>
        <p:nvCxnSpPr>
          <p:cNvPr id="59" name="Gerade Verbindung 58"/>
          <p:cNvCxnSpPr/>
          <p:nvPr/>
        </p:nvCxnSpPr>
        <p:spPr>
          <a:xfrm rot="-360000">
            <a:off x="5341678" y="2225063"/>
            <a:ext cx="169200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70"/>
          <p:cNvCxnSpPr/>
          <p:nvPr/>
        </p:nvCxnSpPr>
        <p:spPr>
          <a:xfrm flipV="1">
            <a:off x="4242815" y="1919637"/>
            <a:ext cx="0" cy="720080"/>
          </a:xfrm>
          <a:prstGeom prst="line">
            <a:avLst/>
          </a:prstGeom>
          <a:ln w="2254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73"/>
          <p:cNvCxnSpPr/>
          <p:nvPr/>
        </p:nvCxnSpPr>
        <p:spPr>
          <a:xfrm flipV="1">
            <a:off x="4347561" y="2395643"/>
            <a:ext cx="360040" cy="161702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/>
          <p:cNvCxnSpPr/>
          <p:nvPr/>
        </p:nvCxnSpPr>
        <p:spPr>
          <a:xfrm flipV="1">
            <a:off x="4556092" y="2439601"/>
            <a:ext cx="72008" cy="1728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78"/>
          <p:cNvCxnSpPr/>
          <p:nvPr/>
        </p:nvCxnSpPr>
        <p:spPr>
          <a:xfrm>
            <a:off x="4000161" y="2563553"/>
            <a:ext cx="169200" cy="0"/>
          </a:xfrm>
          <a:prstGeom prst="line">
            <a:avLst/>
          </a:prstGeom>
          <a:ln w="730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79"/>
          <p:cNvCxnSpPr/>
          <p:nvPr/>
        </p:nvCxnSpPr>
        <p:spPr>
          <a:xfrm>
            <a:off x="4416764" y="2528439"/>
            <a:ext cx="144000" cy="7200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81"/>
          <p:cNvCxnSpPr/>
          <p:nvPr/>
        </p:nvCxnSpPr>
        <p:spPr>
          <a:xfrm>
            <a:off x="4269021" y="2558372"/>
            <a:ext cx="720080" cy="576064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/>
        </p:nvCxnSpPr>
        <p:spPr>
          <a:xfrm rot="180000">
            <a:off x="4977879" y="3136215"/>
            <a:ext cx="320400" cy="54321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87"/>
          <p:cNvCxnSpPr/>
          <p:nvPr/>
        </p:nvCxnSpPr>
        <p:spPr>
          <a:xfrm rot="60000" flipH="1">
            <a:off x="4951675" y="3111996"/>
            <a:ext cx="2844" cy="6480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90"/>
          <p:cNvCxnSpPr/>
          <p:nvPr/>
        </p:nvCxnSpPr>
        <p:spPr>
          <a:xfrm rot="-360000">
            <a:off x="4424716" y="1741532"/>
            <a:ext cx="169200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91"/>
          <p:cNvCxnSpPr/>
          <p:nvPr/>
        </p:nvCxnSpPr>
        <p:spPr>
          <a:xfrm>
            <a:off x="4573883" y="1734468"/>
            <a:ext cx="72000" cy="40265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 rot="-540000" flipV="1">
            <a:off x="4377463" y="1755986"/>
            <a:ext cx="61741" cy="39239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Flussdiagramm: Zusammenführung 95"/>
          <p:cNvSpPr/>
          <p:nvPr/>
        </p:nvSpPr>
        <p:spPr>
          <a:xfrm>
            <a:off x="4361586" y="225815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7" name="Flussdiagramm: Zusammenführung 96"/>
          <p:cNvSpPr/>
          <p:nvPr/>
        </p:nvSpPr>
        <p:spPr>
          <a:xfrm>
            <a:off x="4139952" y="269209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8" name="Flussdiagramm: Zusammenführung 97"/>
          <p:cNvSpPr/>
          <p:nvPr/>
        </p:nvSpPr>
        <p:spPr>
          <a:xfrm>
            <a:off x="4528042" y="285851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9" name="Flussdiagramm: Zusammenführung 98"/>
          <p:cNvSpPr/>
          <p:nvPr/>
        </p:nvSpPr>
        <p:spPr>
          <a:xfrm>
            <a:off x="5015268" y="301091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0" name="Flussdiagramm: Zusammenführung 99"/>
          <p:cNvSpPr/>
          <p:nvPr/>
        </p:nvSpPr>
        <p:spPr>
          <a:xfrm>
            <a:off x="4754364" y="304652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1" name="Flussdiagramm: Zusammenführung 100"/>
          <p:cNvSpPr/>
          <p:nvPr/>
        </p:nvSpPr>
        <p:spPr>
          <a:xfrm>
            <a:off x="4837592" y="346734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03" name="Gerade Verbindung 102"/>
          <p:cNvCxnSpPr/>
          <p:nvPr/>
        </p:nvCxnSpPr>
        <p:spPr>
          <a:xfrm rot="360000" flipV="1">
            <a:off x="2567983" y="2132856"/>
            <a:ext cx="15843" cy="228206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Flussdiagramm: Zusammenführung 101"/>
          <p:cNvSpPr/>
          <p:nvPr/>
        </p:nvSpPr>
        <p:spPr>
          <a:xfrm>
            <a:off x="2488984" y="218367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06" name="Gerade Verbindung 105"/>
          <p:cNvCxnSpPr/>
          <p:nvPr/>
        </p:nvCxnSpPr>
        <p:spPr>
          <a:xfrm flipV="1">
            <a:off x="6156176" y="1877752"/>
            <a:ext cx="2178364" cy="255104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Gerade Verbindung 109"/>
          <p:cNvCxnSpPr/>
          <p:nvPr/>
        </p:nvCxnSpPr>
        <p:spPr>
          <a:xfrm flipH="1" flipV="1">
            <a:off x="5457240" y="1727238"/>
            <a:ext cx="104264" cy="44905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112"/>
          <p:cNvCxnSpPr/>
          <p:nvPr/>
        </p:nvCxnSpPr>
        <p:spPr>
          <a:xfrm flipV="1">
            <a:off x="4612292" y="1695522"/>
            <a:ext cx="818596" cy="14401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Gerade Verbindung 115"/>
          <p:cNvCxnSpPr/>
          <p:nvPr/>
        </p:nvCxnSpPr>
        <p:spPr>
          <a:xfrm>
            <a:off x="3347864" y="1844824"/>
            <a:ext cx="122413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Gerade Verbindung 118"/>
          <p:cNvCxnSpPr/>
          <p:nvPr/>
        </p:nvCxnSpPr>
        <p:spPr>
          <a:xfrm rot="-240000" flipV="1">
            <a:off x="2980762" y="1858949"/>
            <a:ext cx="351238" cy="353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Gerade Verbindung 124"/>
          <p:cNvCxnSpPr/>
          <p:nvPr/>
        </p:nvCxnSpPr>
        <p:spPr>
          <a:xfrm flipV="1">
            <a:off x="2647829" y="1849743"/>
            <a:ext cx="359793" cy="17203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Gerade Verbindung 126"/>
          <p:cNvCxnSpPr/>
          <p:nvPr/>
        </p:nvCxnSpPr>
        <p:spPr>
          <a:xfrm flipV="1">
            <a:off x="2241639" y="2057317"/>
            <a:ext cx="360040" cy="36004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Gerade Verbindung 129"/>
          <p:cNvCxnSpPr/>
          <p:nvPr/>
        </p:nvCxnSpPr>
        <p:spPr>
          <a:xfrm flipV="1">
            <a:off x="2087030" y="2427950"/>
            <a:ext cx="144016" cy="7200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131"/>
          <p:cNvCxnSpPr/>
          <p:nvPr/>
        </p:nvCxnSpPr>
        <p:spPr>
          <a:xfrm rot="60000" flipV="1">
            <a:off x="1159375" y="2512061"/>
            <a:ext cx="864000" cy="19698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Flussdiagramm: Zusammenführung 136"/>
          <p:cNvSpPr/>
          <p:nvPr/>
        </p:nvSpPr>
        <p:spPr>
          <a:xfrm>
            <a:off x="1054201" y="274069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8" name="Flussdiagramm: Zusammenführung 137"/>
          <p:cNvSpPr/>
          <p:nvPr/>
        </p:nvSpPr>
        <p:spPr>
          <a:xfrm>
            <a:off x="1565319" y="265948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9" name="Flussdiagramm: Zusammenführung 138"/>
          <p:cNvSpPr/>
          <p:nvPr/>
        </p:nvSpPr>
        <p:spPr>
          <a:xfrm>
            <a:off x="1900642" y="258394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0" name="Flussdiagramm: Zusammenführung 139"/>
          <p:cNvSpPr/>
          <p:nvPr/>
        </p:nvSpPr>
        <p:spPr>
          <a:xfrm>
            <a:off x="2053042" y="273634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1" name="Flussdiagramm: Zusammenführung 140"/>
          <p:cNvSpPr/>
          <p:nvPr/>
        </p:nvSpPr>
        <p:spPr>
          <a:xfrm>
            <a:off x="2836746" y="195353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2" name="Flussdiagramm: Zusammenführung 141"/>
          <p:cNvSpPr/>
          <p:nvPr/>
        </p:nvSpPr>
        <p:spPr>
          <a:xfrm>
            <a:off x="3193255" y="191683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3" name="Flussdiagramm: Zusammenführung 142"/>
          <p:cNvSpPr/>
          <p:nvPr/>
        </p:nvSpPr>
        <p:spPr>
          <a:xfrm>
            <a:off x="3328821" y="191468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4" name="Flussdiagramm: Zusammenführung 143"/>
          <p:cNvSpPr/>
          <p:nvPr/>
        </p:nvSpPr>
        <p:spPr>
          <a:xfrm>
            <a:off x="3851920" y="188719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5" name="Flussdiagramm: Zusammenführung 144"/>
          <p:cNvSpPr/>
          <p:nvPr/>
        </p:nvSpPr>
        <p:spPr>
          <a:xfrm>
            <a:off x="4770369" y="185894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6" name="Flussdiagramm: Zusammenführung 145"/>
          <p:cNvSpPr/>
          <p:nvPr/>
        </p:nvSpPr>
        <p:spPr>
          <a:xfrm>
            <a:off x="5342902" y="180106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7" name="Flussdiagramm: Zusammenführung 146"/>
          <p:cNvSpPr/>
          <p:nvPr/>
        </p:nvSpPr>
        <p:spPr>
          <a:xfrm>
            <a:off x="5470585" y="228393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8" name="Flussdiagramm: Zusammenführung 147"/>
          <p:cNvSpPr/>
          <p:nvPr/>
        </p:nvSpPr>
        <p:spPr>
          <a:xfrm>
            <a:off x="6451270" y="215757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9" name="Flussdiagramm: Zusammenführung 148"/>
          <p:cNvSpPr/>
          <p:nvPr/>
        </p:nvSpPr>
        <p:spPr>
          <a:xfrm>
            <a:off x="7563169" y="204672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95" name="Gerade Verbindung 94"/>
          <p:cNvCxnSpPr/>
          <p:nvPr/>
        </p:nvCxnSpPr>
        <p:spPr>
          <a:xfrm>
            <a:off x="6516216" y="6432598"/>
            <a:ext cx="504056" cy="0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feld 103"/>
          <p:cNvSpPr txBox="1"/>
          <p:nvPr/>
        </p:nvSpPr>
        <p:spPr>
          <a:xfrm>
            <a:off x="7005640" y="6308226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12</a:t>
            </a:r>
          </a:p>
        </p:txBody>
      </p:sp>
      <p:cxnSp>
        <p:nvCxnSpPr>
          <p:cNvPr id="107" name="Gerade Verbindung 106"/>
          <p:cNvCxnSpPr/>
          <p:nvPr/>
        </p:nvCxnSpPr>
        <p:spPr>
          <a:xfrm flipH="1">
            <a:off x="5584215" y="2141910"/>
            <a:ext cx="504056" cy="7200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Minus 9">
            <a:extLst>
              <a:ext uri="{FF2B5EF4-FFF2-40B4-BE49-F238E27FC236}">
                <a16:creationId xmlns:a16="http://schemas.microsoft.com/office/drawing/2014/main" id="{4C93860C-D420-4555-92C8-146A7B8E0918}"/>
              </a:ext>
            </a:extLst>
          </p:cNvPr>
          <p:cNvSpPr/>
          <p:nvPr/>
        </p:nvSpPr>
        <p:spPr>
          <a:xfrm rot="19160850">
            <a:off x="2229599" y="2153137"/>
            <a:ext cx="139123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feld 2"/>
          <p:cNvSpPr txBox="1"/>
          <p:nvPr/>
        </p:nvSpPr>
        <p:spPr>
          <a:xfrm>
            <a:off x="5340519" y="6059391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7 </a:t>
            </a:r>
            <a:r>
              <a:rPr lang="de-DE" sz="600" dirty="0"/>
              <a:t>(siehe auch andere</a:t>
            </a:r>
          </a:p>
          <a:p>
            <a:r>
              <a:rPr lang="de-DE" sz="600" dirty="0"/>
              <a:t>       Übersicht) </a:t>
            </a:r>
          </a:p>
        </p:txBody>
      </p:sp>
      <p:cxnSp>
        <p:nvCxnSpPr>
          <p:cNvPr id="4" name="Gerade Verbindung 3"/>
          <p:cNvCxnSpPr/>
          <p:nvPr/>
        </p:nvCxnSpPr>
        <p:spPr>
          <a:xfrm>
            <a:off x="4843365" y="6183318"/>
            <a:ext cx="504056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4"/>
          <p:cNvCxnSpPr/>
          <p:nvPr/>
        </p:nvCxnSpPr>
        <p:spPr>
          <a:xfrm rot="60000" flipV="1">
            <a:off x="95939" y="1772816"/>
            <a:ext cx="3395941" cy="17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6625784" y="6190871"/>
            <a:ext cx="504056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7129922" y="606636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9</a:t>
            </a:r>
          </a:p>
        </p:txBody>
      </p:sp>
      <p:cxnSp>
        <p:nvCxnSpPr>
          <p:cNvPr id="8" name="Gerade Verbindung 7"/>
          <p:cNvCxnSpPr/>
          <p:nvPr/>
        </p:nvCxnSpPr>
        <p:spPr>
          <a:xfrm rot="-60000" flipV="1">
            <a:off x="539456" y="1772817"/>
            <a:ext cx="72008" cy="265320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Bildschirmpräsentation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50</cp:revision>
  <cp:lastPrinted>2020-07-23T08:45:20Z</cp:lastPrinted>
  <dcterms:created xsi:type="dcterms:W3CDTF">2019-06-20T13:29:12Z</dcterms:created>
  <dcterms:modified xsi:type="dcterms:W3CDTF">2020-07-23T08:56:48Z</dcterms:modified>
</cp:coreProperties>
</file>