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6" r:id="rId3"/>
    <p:sldId id="257" r:id="rId4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7D9E8A-12D1-4D28-AA6C-2B49AC8CF7EF}" type="datetimeFigureOut">
              <a:rPr lang="de-DE" smtClean="0"/>
              <a:pPr/>
              <a:t>04.08.2020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6FA0BF-834C-47B2-A2CA-90777A0C876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FA0BF-834C-47B2-A2CA-90777A0C8763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122F6-AF11-402F-A25B-60B60773EEA0}" type="datetimeFigureOut">
              <a:rPr lang="de-DE" smtClean="0"/>
              <a:pPr/>
              <a:t>04.08.2020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4026D-33D6-4CB8-9BA6-B05A3E27178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122F6-AF11-402F-A25B-60B60773EEA0}" type="datetimeFigureOut">
              <a:rPr lang="de-DE" smtClean="0"/>
              <a:pPr/>
              <a:t>04.08.2020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4026D-33D6-4CB8-9BA6-B05A3E27178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122F6-AF11-402F-A25B-60B60773EEA0}" type="datetimeFigureOut">
              <a:rPr lang="de-DE" smtClean="0"/>
              <a:pPr/>
              <a:t>04.08.2020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4026D-33D6-4CB8-9BA6-B05A3E27178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122F6-AF11-402F-A25B-60B60773EEA0}" type="datetimeFigureOut">
              <a:rPr lang="de-DE" smtClean="0"/>
              <a:pPr/>
              <a:t>04.08.2020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4026D-33D6-4CB8-9BA6-B05A3E27178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122F6-AF11-402F-A25B-60B60773EEA0}" type="datetimeFigureOut">
              <a:rPr lang="de-DE" smtClean="0"/>
              <a:pPr/>
              <a:t>04.08.2020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4026D-33D6-4CB8-9BA6-B05A3E27178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122F6-AF11-402F-A25B-60B60773EEA0}" type="datetimeFigureOut">
              <a:rPr lang="de-DE" smtClean="0"/>
              <a:pPr/>
              <a:t>04.08.2020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4026D-33D6-4CB8-9BA6-B05A3E27178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122F6-AF11-402F-A25B-60B60773EEA0}" type="datetimeFigureOut">
              <a:rPr lang="de-DE" smtClean="0"/>
              <a:pPr/>
              <a:t>04.08.2020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4026D-33D6-4CB8-9BA6-B05A3E27178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122F6-AF11-402F-A25B-60B60773EEA0}" type="datetimeFigureOut">
              <a:rPr lang="de-DE" smtClean="0"/>
              <a:pPr/>
              <a:t>04.08.2020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4026D-33D6-4CB8-9BA6-B05A3E27178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122F6-AF11-402F-A25B-60B60773EEA0}" type="datetimeFigureOut">
              <a:rPr lang="de-DE" smtClean="0"/>
              <a:pPr/>
              <a:t>04.08.2020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4026D-33D6-4CB8-9BA6-B05A3E27178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122F6-AF11-402F-A25B-60B60773EEA0}" type="datetimeFigureOut">
              <a:rPr lang="de-DE" smtClean="0"/>
              <a:pPr/>
              <a:t>04.08.2020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4026D-33D6-4CB8-9BA6-B05A3E27178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122F6-AF11-402F-A25B-60B60773EEA0}" type="datetimeFigureOut">
              <a:rPr lang="de-DE" smtClean="0"/>
              <a:pPr/>
              <a:t>04.08.2020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4026D-33D6-4CB8-9BA6-B05A3E27178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122F6-AF11-402F-A25B-60B60773EEA0}" type="datetimeFigureOut">
              <a:rPr lang="de-DE" smtClean="0"/>
              <a:pPr/>
              <a:t>04.08.2020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4026D-33D6-4CB8-9BA6-B05A3E27178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331640" y="692696"/>
            <a:ext cx="6191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Straßenübersicht Ortschaft Großbadegast Ortsteil Kleinbadegast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187624" y="1700809"/>
            <a:ext cx="41764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de-DE" dirty="0"/>
              <a:t>Am Sportforum</a:t>
            </a:r>
          </a:p>
          <a:p>
            <a:pPr marL="342900" indent="-342900">
              <a:buAutoNum type="arabicPlain" startAt="2"/>
            </a:pPr>
            <a:r>
              <a:rPr lang="de-DE" dirty="0"/>
              <a:t>Hopfenweg</a:t>
            </a:r>
          </a:p>
          <a:p>
            <a:pPr marL="342900" indent="-342900">
              <a:buAutoNum type="arabicPlain" startAt="3"/>
            </a:pPr>
            <a:r>
              <a:rPr lang="de-DE" dirty="0"/>
              <a:t>Im Winkel</a:t>
            </a:r>
          </a:p>
          <a:p>
            <a:pPr marL="342900" indent="-342900">
              <a:buAutoNum type="arabicPlain" startAt="4"/>
            </a:pPr>
            <a:r>
              <a:rPr lang="de-DE" dirty="0"/>
              <a:t>Kirchstraße</a:t>
            </a:r>
          </a:p>
          <a:p>
            <a:pPr marL="342900" indent="-342900">
              <a:buAutoNum type="arabicPlain" startAt="5"/>
            </a:pPr>
            <a:r>
              <a:rPr lang="de-DE" dirty="0"/>
              <a:t>Von Kleinbadegast</a:t>
            </a:r>
          </a:p>
          <a:p>
            <a:pPr marL="342900" indent="-342900">
              <a:buAutoNum type="arabicPlain" startAt="6"/>
            </a:pPr>
            <a:r>
              <a:rPr lang="de-DE" dirty="0" err="1"/>
              <a:t>Pfriemsdorfer</a:t>
            </a:r>
            <a:r>
              <a:rPr lang="de-DE" dirty="0"/>
              <a:t> Straße Bereich K 2508</a:t>
            </a:r>
          </a:p>
          <a:p>
            <a:pPr marL="342900" indent="-342900">
              <a:buAutoNum type="arabicPlain" startAt="7"/>
            </a:pPr>
            <a:r>
              <a:rPr lang="de-DE" dirty="0"/>
              <a:t>Hopfenweg Bereich K 2508</a:t>
            </a:r>
          </a:p>
          <a:p>
            <a:pPr marL="342900" indent="-342900">
              <a:buAutoNum type="arabicPlain" startAt="8"/>
            </a:pP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015" y="0"/>
            <a:ext cx="914501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Gerade Verbindung 4"/>
          <p:cNvCxnSpPr/>
          <p:nvPr/>
        </p:nvCxnSpPr>
        <p:spPr>
          <a:xfrm>
            <a:off x="4881073" y="6153755"/>
            <a:ext cx="50405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5385129" y="6024859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</a:t>
            </a:r>
          </a:p>
        </p:txBody>
      </p:sp>
      <p:cxnSp>
        <p:nvCxnSpPr>
          <p:cNvPr id="7" name="Gerade Verbindung 6"/>
          <p:cNvCxnSpPr/>
          <p:nvPr/>
        </p:nvCxnSpPr>
        <p:spPr>
          <a:xfrm>
            <a:off x="4880057" y="6291559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5383593" y="6177259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2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4880057" y="6441787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Minus 9"/>
          <p:cNvSpPr/>
          <p:nvPr/>
        </p:nvSpPr>
        <p:spPr>
          <a:xfrm>
            <a:off x="6408696" y="6224303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cxnSp>
        <p:nvCxnSpPr>
          <p:cNvPr id="11" name="Gerade Verbindung 10"/>
          <p:cNvCxnSpPr/>
          <p:nvPr/>
        </p:nvCxnSpPr>
        <p:spPr>
          <a:xfrm>
            <a:off x="5680423" y="6146698"/>
            <a:ext cx="50405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6184479" y="6017802"/>
            <a:ext cx="1217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4 </a:t>
            </a:r>
            <a:r>
              <a:rPr lang="de-DE" sz="600" dirty="0"/>
              <a:t>(siehe auch andere Übersicht)</a:t>
            </a:r>
            <a:endParaRPr lang="de-DE" sz="1000" dirty="0"/>
          </a:p>
          <a:p>
            <a:endParaRPr lang="de-DE" sz="1000" dirty="0"/>
          </a:p>
        </p:txBody>
      </p:sp>
      <p:cxnSp>
        <p:nvCxnSpPr>
          <p:cNvPr id="19" name="Gerade Verbindung 18"/>
          <p:cNvCxnSpPr/>
          <p:nvPr/>
        </p:nvCxnSpPr>
        <p:spPr>
          <a:xfrm>
            <a:off x="5680538" y="6292674"/>
            <a:ext cx="504056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>
            <a:off x="6181890" y="6172278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6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6517995" y="6179476"/>
            <a:ext cx="1289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Bushaltestellen (LBW</a:t>
            </a:r>
          </a:p>
          <a:p>
            <a:r>
              <a:rPr lang="de-DE" sz="1000" dirty="0"/>
              <a:t>bzw. massiv)</a:t>
            </a:r>
          </a:p>
        </p:txBody>
      </p:sp>
      <p:sp>
        <p:nvSpPr>
          <p:cNvPr id="22" name="Flussdiagramm: Zusammenführung 21"/>
          <p:cNvSpPr/>
          <p:nvPr/>
        </p:nvSpPr>
        <p:spPr>
          <a:xfrm>
            <a:off x="2496983" y="195183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23" name="Gerade Verbindung 22"/>
          <p:cNvCxnSpPr/>
          <p:nvPr/>
        </p:nvCxnSpPr>
        <p:spPr>
          <a:xfrm flipV="1">
            <a:off x="1561312" y="2067672"/>
            <a:ext cx="1152128" cy="115212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 flipV="1">
            <a:off x="1348452" y="3215640"/>
            <a:ext cx="216024" cy="558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 rot="-240000" flipH="1" flipV="1">
            <a:off x="1630271" y="3132862"/>
            <a:ext cx="396000" cy="2880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 rot="540000" flipH="1" flipV="1">
            <a:off x="2021931" y="3411127"/>
            <a:ext cx="144015" cy="14401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/>
        </p:nvCxnSpPr>
        <p:spPr>
          <a:xfrm flipH="1" flipV="1">
            <a:off x="2159476" y="3561100"/>
            <a:ext cx="9252" cy="16388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/>
          <p:cNvCxnSpPr/>
          <p:nvPr/>
        </p:nvCxnSpPr>
        <p:spPr>
          <a:xfrm flipH="1" flipV="1">
            <a:off x="2165946" y="3717032"/>
            <a:ext cx="387916" cy="507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/>
          <p:cNvCxnSpPr/>
          <p:nvPr/>
        </p:nvCxnSpPr>
        <p:spPr>
          <a:xfrm flipH="1" flipV="1">
            <a:off x="2552797" y="4221088"/>
            <a:ext cx="144016" cy="2160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 rot="-420000" flipH="1" flipV="1">
            <a:off x="2722978" y="4426475"/>
            <a:ext cx="147507" cy="432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46"/>
          <p:cNvCxnSpPr/>
          <p:nvPr/>
        </p:nvCxnSpPr>
        <p:spPr>
          <a:xfrm rot="-120000" flipH="1" flipV="1">
            <a:off x="1031692" y="2564904"/>
            <a:ext cx="552232" cy="61213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50"/>
          <p:cNvCxnSpPr/>
          <p:nvPr/>
        </p:nvCxnSpPr>
        <p:spPr>
          <a:xfrm rot="-180000" flipH="1" flipV="1">
            <a:off x="662203" y="2324536"/>
            <a:ext cx="360040" cy="26876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54"/>
          <p:cNvCxnSpPr/>
          <p:nvPr/>
        </p:nvCxnSpPr>
        <p:spPr>
          <a:xfrm rot="-60000" flipH="1" flipV="1">
            <a:off x="461083" y="2087329"/>
            <a:ext cx="194592" cy="252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 Verbindung 57"/>
          <p:cNvCxnSpPr/>
          <p:nvPr/>
        </p:nvCxnSpPr>
        <p:spPr>
          <a:xfrm rot="-120000" flipH="1" flipV="1">
            <a:off x="379678" y="1450425"/>
            <a:ext cx="72008" cy="6480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60"/>
          <p:cNvCxnSpPr/>
          <p:nvPr/>
        </p:nvCxnSpPr>
        <p:spPr>
          <a:xfrm rot="-600000" flipH="1" flipV="1">
            <a:off x="1424334" y="2807352"/>
            <a:ext cx="194592" cy="252000"/>
          </a:xfrm>
          <a:prstGeom prst="line">
            <a:avLst/>
          </a:prstGeom>
          <a:ln w="2095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Flussdiagramm: Zusammenführung 61"/>
          <p:cNvSpPr/>
          <p:nvPr/>
        </p:nvSpPr>
        <p:spPr>
          <a:xfrm>
            <a:off x="2195736" y="227687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3" name="Flussdiagramm: Zusammenführung 62"/>
          <p:cNvSpPr/>
          <p:nvPr/>
        </p:nvSpPr>
        <p:spPr>
          <a:xfrm>
            <a:off x="1667246" y="285293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4" name="Flussdiagramm: Zusammenführung 63"/>
          <p:cNvSpPr/>
          <p:nvPr/>
        </p:nvSpPr>
        <p:spPr>
          <a:xfrm>
            <a:off x="1585313" y="337549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5" name="Flussdiagramm: Zusammenführung 64"/>
          <p:cNvSpPr/>
          <p:nvPr/>
        </p:nvSpPr>
        <p:spPr>
          <a:xfrm>
            <a:off x="2049077" y="362851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66" name="Gerade Verbindung 65"/>
          <p:cNvCxnSpPr/>
          <p:nvPr/>
        </p:nvCxnSpPr>
        <p:spPr>
          <a:xfrm flipV="1">
            <a:off x="3213374" y="1215804"/>
            <a:ext cx="192209" cy="192209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Gerade Verbindung 69"/>
          <p:cNvCxnSpPr/>
          <p:nvPr/>
        </p:nvCxnSpPr>
        <p:spPr>
          <a:xfrm flipV="1">
            <a:off x="2770249" y="1407119"/>
            <a:ext cx="446400" cy="188587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Gerade Verbindung 71"/>
          <p:cNvCxnSpPr/>
          <p:nvPr/>
        </p:nvCxnSpPr>
        <p:spPr>
          <a:xfrm>
            <a:off x="2851323" y="1559297"/>
            <a:ext cx="216024" cy="144016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74"/>
          <p:cNvCxnSpPr/>
          <p:nvPr/>
        </p:nvCxnSpPr>
        <p:spPr>
          <a:xfrm rot="-120000" flipV="1">
            <a:off x="3052954" y="1618780"/>
            <a:ext cx="652445" cy="69622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Gerade Verbindung 78"/>
          <p:cNvCxnSpPr/>
          <p:nvPr/>
        </p:nvCxnSpPr>
        <p:spPr>
          <a:xfrm rot="60000">
            <a:off x="3700389" y="1616275"/>
            <a:ext cx="954000" cy="51665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Flussdiagramm: Zusammenführung 81"/>
          <p:cNvSpPr/>
          <p:nvPr/>
        </p:nvSpPr>
        <p:spPr>
          <a:xfrm>
            <a:off x="3995936" y="168828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3" name="Textfeld 82"/>
          <p:cNvSpPr txBox="1"/>
          <p:nvPr/>
        </p:nvSpPr>
        <p:spPr>
          <a:xfrm>
            <a:off x="5375726" y="6316657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3</a:t>
            </a:r>
          </a:p>
        </p:txBody>
      </p:sp>
      <p:cxnSp>
        <p:nvCxnSpPr>
          <p:cNvPr id="84" name="Gerade Verbindung 83"/>
          <p:cNvCxnSpPr/>
          <p:nvPr/>
        </p:nvCxnSpPr>
        <p:spPr>
          <a:xfrm flipV="1">
            <a:off x="3004491" y="1854348"/>
            <a:ext cx="360040" cy="36004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Gerade Verbindung 86"/>
          <p:cNvCxnSpPr/>
          <p:nvPr/>
        </p:nvCxnSpPr>
        <p:spPr>
          <a:xfrm>
            <a:off x="3285380" y="1935880"/>
            <a:ext cx="216024" cy="21602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Gerade Verbindung 89"/>
          <p:cNvCxnSpPr/>
          <p:nvPr/>
        </p:nvCxnSpPr>
        <p:spPr>
          <a:xfrm rot="360000" flipV="1">
            <a:off x="3274915" y="2125664"/>
            <a:ext cx="216024" cy="331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Flussdiagramm: Zusammenführung 92"/>
          <p:cNvSpPr/>
          <p:nvPr/>
        </p:nvSpPr>
        <p:spPr>
          <a:xfrm>
            <a:off x="3434158" y="193349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94" name="Gerade Verbindung 93"/>
          <p:cNvCxnSpPr/>
          <p:nvPr/>
        </p:nvCxnSpPr>
        <p:spPr>
          <a:xfrm>
            <a:off x="3360347" y="1667474"/>
            <a:ext cx="0" cy="201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49"/>
          <p:cNvCxnSpPr/>
          <p:nvPr/>
        </p:nvCxnSpPr>
        <p:spPr>
          <a:xfrm>
            <a:off x="3614226" y="3073294"/>
            <a:ext cx="576064" cy="64807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56"/>
          <p:cNvCxnSpPr/>
          <p:nvPr/>
        </p:nvCxnSpPr>
        <p:spPr>
          <a:xfrm flipH="1">
            <a:off x="2836810" y="3071624"/>
            <a:ext cx="792088" cy="100811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66"/>
          <p:cNvCxnSpPr/>
          <p:nvPr/>
        </p:nvCxnSpPr>
        <p:spPr>
          <a:xfrm>
            <a:off x="2848142" y="4072738"/>
            <a:ext cx="144016" cy="43204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rade Verbindung 68"/>
          <p:cNvCxnSpPr/>
          <p:nvPr/>
        </p:nvCxnSpPr>
        <p:spPr>
          <a:xfrm rot="-240000" flipH="1">
            <a:off x="2863808" y="4504786"/>
            <a:ext cx="144016" cy="43204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rade Verbindung 75"/>
          <p:cNvCxnSpPr/>
          <p:nvPr/>
        </p:nvCxnSpPr>
        <p:spPr>
          <a:xfrm>
            <a:off x="2882252" y="4933197"/>
            <a:ext cx="410400" cy="18468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Flussdiagramm: Zusammenführung 79"/>
          <p:cNvSpPr/>
          <p:nvPr/>
        </p:nvSpPr>
        <p:spPr>
          <a:xfrm>
            <a:off x="3909804" y="348688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1" name="Flussdiagramm: Zusammenführung 80"/>
          <p:cNvSpPr/>
          <p:nvPr/>
        </p:nvSpPr>
        <p:spPr>
          <a:xfrm>
            <a:off x="3528578" y="297929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5" name="Flussdiagramm: Zusammenführung 84"/>
          <p:cNvSpPr/>
          <p:nvPr/>
        </p:nvSpPr>
        <p:spPr>
          <a:xfrm>
            <a:off x="3556826" y="333580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6" name="Flussdiagramm: Zusammenführung 85"/>
          <p:cNvSpPr/>
          <p:nvPr/>
        </p:nvSpPr>
        <p:spPr>
          <a:xfrm>
            <a:off x="3410667" y="350939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8" name="Flussdiagramm: Zusammenführung 87"/>
          <p:cNvSpPr/>
          <p:nvPr/>
        </p:nvSpPr>
        <p:spPr>
          <a:xfrm>
            <a:off x="3345721" y="322356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9" name="Flussdiagramm: Zusammenführung 88"/>
          <p:cNvSpPr/>
          <p:nvPr/>
        </p:nvSpPr>
        <p:spPr>
          <a:xfrm>
            <a:off x="3150883" y="350453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1" name="Flussdiagramm: Zusammenführung 90"/>
          <p:cNvSpPr/>
          <p:nvPr/>
        </p:nvSpPr>
        <p:spPr>
          <a:xfrm>
            <a:off x="2934859" y="376999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2" name="Flussdiagramm: Zusammenführung 91"/>
          <p:cNvSpPr/>
          <p:nvPr/>
        </p:nvSpPr>
        <p:spPr>
          <a:xfrm>
            <a:off x="2750614" y="406294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5" name="Flussdiagramm: Zusammenführung 94"/>
          <p:cNvSpPr/>
          <p:nvPr/>
        </p:nvSpPr>
        <p:spPr>
          <a:xfrm>
            <a:off x="2835925" y="428596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6" name="Flussdiagramm: Zusammenführung 95"/>
          <p:cNvSpPr/>
          <p:nvPr/>
        </p:nvSpPr>
        <p:spPr>
          <a:xfrm>
            <a:off x="2845196" y="462917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7" name="Flussdiagramm: Zusammenführung 96"/>
          <p:cNvSpPr/>
          <p:nvPr/>
        </p:nvSpPr>
        <p:spPr>
          <a:xfrm>
            <a:off x="2797905" y="496235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98" name="Gerade Verbindung 97"/>
          <p:cNvCxnSpPr/>
          <p:nvPr/>
        </p:nvCxnSpPr>
        <p:spPr>
          <a:xfrm>
            <a:off x="2699792" y="1916832"/>
            <a:ext cx="1152128" cy="122413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Gerade Verbindung 102"/>
          <p:cNvCxnSpPr/>
          <p:nvPr/>
        </p:nvCxnSpPr>
        <p:spPr>
          <a:xfrm flipV="1">
            <a:off x="3839992" y="2401008"/>
            <a:ext cx="648072" cy="72008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Gerade Verbindung 106"/>
          <p:cNvCxnSpPr/>
          <p:nvPr/>
        </p:nvCxnSpPr>
        <p:spPr>
          <a:xfrm flipV="1">
            <a:off x="4476568" y="2204864"/>
            <a:ext cx="239448" cy="22484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Gerade Verbindung 110"/>
          <p:cNvCxnSpPr/>
          <p:nvPr/>
        </p:nvCxnSpPr>
        <p:spPr>
          <a:xfrm flipV="1">
            <a:off x="4719992" y="1744984"/>
            <a:ext cx="144016" cy="43204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Gerade Verbindung 113"/>
          <p:cNvCxnSpPr/>
          <p:nvPr/>
        </p:nvCxnSpPr>
        <p:spPr>
          <a:xfrm flipH="1" flipV="1">
            <a:off x="4672280" y="1680928"/>
            <a:ext cx="691808" cy="235904"/>
          </a:xfrm>
          <a:prstGeom prst="line">
            <a:avLst/>
          </a:prstGeom>
          <a:ln w="285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Gerade Verbindung 117"/>
          <p:cNvCxnSpPr/>
          <p:nvPr/>
        </p:nvCxnSpPr>
        <p:spPr>
          <a:xfrm rot="-120000" flipH="1" flipV="1">
            <a:off x="5436096" y="1916832"/>
            <a:ext cx="864096" cy="216024"/>
          </a:xfrm>
          <a:prstGeom prst="line">
            <a:avLst/>
          </a:prstGeom>
          <a:ln w="285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Minus 119"/>
          <p:cNvSpPr/>
          <p:nvPr/>
        </p:nvSpPr>
        <p:spPr>
          <a:xfrm rot="-2760000">
            <a:off x="4308264" y="2620568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sp>
        <p:nvSpPr>
          <p:cNvPr id="121" name="Flussdiagramm: Zusammenführung 120"/>
          <p:cNvSpPr/>
          <p:nvPr/>
        </p:nvSpPr>
        <p:spPr>
          <a:xfrm>
            <a:off x="5336256" y="198486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2" name="Flussdiagramm: Zusammenführung 121"/>
          <p:cNvSpPr/>
          <p:nvPr/>
        </p:nvSpPr>
        <p:spPr>
          <a:xfrm>
            <a:off x="4908184" y="190490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3" name="Flussdiagramm: Zusammenführung 122"/>
          <p:cNvSpPr/>
          <p:nvPr/>
        </p:nvSpPr>
        <p:spPr>
          <a:xfrm>
            <a:off x="4568024" y="242884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4" name="Flussdiagramm: Zusammenführung 123"/>
          <p:cNvSpPr/>
          <p:nvPr/>
        </p:nvSpPr>
        <p:spPr>
          <a:xfrm>
            <a:off x="3876216" y="315289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5" name="Flussdiagramm: Zusammenführung 124"/>
          <p:cNvSpPr/>
          <p:nvPr/>
        </p:nvSpPr>
        <p:spPr>
          <a:xfrm>
            <a:off x="3155696" y="254104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73" name="Gerade Verbindung 72"/>
          <p:cNvCxnSpPr/>
          <p:nvPr/>
        </p:nvCxnSpPr>
        <p:spPr>
          <a:xfrm>
            <a:off x="5679766" y="6438724"/>
            <a:ext cx="504056" cy="0"/>
          </a:xfrm>
          <a:prstGeom prst="line">
            <a:avLst/>
          </a:prstGeom>
          <a:ln w="28575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feld 73"/>
          <p:cNvSpPr txBox="1"/>
          <p:nvPr/>
        </p:nvSpPr>
        <p:spPr>
          <a:xfrm>
            <a:off x="6181118" y="6318328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7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Gerade Verbindung 2"/>
          <p:cNvCxnSpPr/>
          <p:nvPr/>
        </p:nvCxnSpPr>
        <p:spPr>
          <a:xfrm>
            <a:off x="4889511" y="6149419"/>
            <a:ext cx="50405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5393567" y="6020523"/>
            <a:ext cx="12105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4</a:t>
            </a:r>
            <a:r>
              <a:rPr lang="de-DE" sz="800" dirty="0"/>
              <a:t> </a:t>
            </a:r>
            <a:r>
              <a:rPr lang="de-DE" sz="600" dirty="0"/>
              <a:t>(siehe auch andere Übersicht)</a:t>
            </a:r>
            <a:endParaRPr lang="de-DE" sz="800" dirty="0"/>
          </a:p>
        </p:txBody>
      </p:sp>
      <p:cxnSp>
        <p:nvCxnSpPr>
          <p:cNvPr id="5" name="Gerade Verbindung 4"/>
          <p:cNvCxnSpPr/>
          <p:nvPr/>
        </p:nvCxnSpPr>
        <p:spPr>
          <a:xfrm flipV="1">
            <a:off x="4968738" y="3669741"/>
            <a:ext cx="1908000" cy="7200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 rot="60000" flipV="1">
            <a:off x="6876256" y="2507020"/>
            <a:ext cx="1404000" cy="117331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 flipV="1">
            <a:off x="8279718" y="2489365"/>
            <a:ext cx="216024" cy="3135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/>
        </p:nvCxnSpPr>
        <p:spPr>
          <a:xfrm rot="-960000" flipV="1">
            <a:off x="8468717" y="2359144"/>
            <a:ext cx="198000" cy="108215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/>
          <p:cNvCxnSpPr/>
          <p:nvPr/>
        </p:nvCxnSpPr>
        <p:spPr>
          <a:xfrm>
            <a:off x="8639758" y="2341818"/>
            <a:ext cx="324000" cy="7200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lussdiagramm: Zusammenführung 20"/>
          <p:cNvSpPr/>
          <p:nvPr/>
        </p:nvSpPr>
        <p:spPr>
          <a:xfrm>
            <a:off x="8190055" y="246464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2" name="Flussdiagramm: Zusammenführung 21"/>
          <p:cNvSpPr/>
          <p:nvPr/>
        </p:nvSpPr>
        <p:spPr>
          <a:xfrm>
            <a:off x="8353048" y="241382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3" name="Flussdiagramm: Zusammenführung 22"/>
          <p:cNvSpPr/>
          <p:nvPr/>
        </p:nvSpPr>
        <p:spPr>
          <a:xfrm>
            <a:off x="8494855" y="233122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4" name="Flussdiagramm: Zusammenführung 23"/>
          <p:cNvSpPr/>
          <p:nvPr/>
        </p:nvSpPr>
        <p:spPr>
          <a:xfrm>
            <a:off x="8604883" y="225921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5" name="Flussdiagramm: Zusammenführung 24"/>
          <p:cNvSpPr/>
          <p:nvPr/>
        </p:nvSpPr>
        <p:spPr>
          <a:xfrm>
            <a:off x="8785162" y="228885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26" name="Gerade Verbindung 25"/>
          <p:cNvCxnSpPr/>
          <p:nvPr/>
        </p:nvCxnSpPr>
        <p:spPr>
          <a:xfrm>
            <a:off x="4887590" y="6294550"/>
            <a:ext cx="50405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feld 26"/>
          <p:cNvSpPr txBox="1"/>
          <p:nvPr/>
        </p:nvSpPr>
        <p:spPr>
          <a:xfrm>
            <a:off x="5391126" y="6170202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5</a:t>
            </a:r>
          </a:p>
        </p:txBody>
      </p:sp>
      <p:cxnSp>
        <p:nvCxnSpPr>
          <p:cNvPr id="28" name="Gerade Verbindung 27"/>
          <p:cNvCxnSpPr/>
          <p:nvPr/>
        </p:nvCxnSpPr>
        <p:spPr>
          <a:xfrm rot="60000" flipV="1">
            <a:off x="279350" y="3701281"/>
            <a:ext cx="4626000" cy="288032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Bildschirmpräsentation (4:3)</PresentationFormat>
  <Paragraphs>21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Arial</vt:lpstr>
      <vt:lpstr>Calibri</vt:lpstr>
      <vt:lpstr>Larissa-Design</vt:lpstr>
      <vt:lpstr>PowerPoint-Präsentation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Carsten Hübner</dc:creator>
  <cp:lastModifiedBy>Hübner, Carsten</cp:lastModifiedBy>
  <cp:revision>30</cp:revision>
  <cp:lastPrinted>2020-08-04T06:29:08Z</cp:lastPrinted>
  <dcterms:created xsi:type="dcterms:W3CDTF">2019-05-17T07:19:05Z</dcterms:created>
  <dcterms:modified xsi:type="dcterms:W3CDTF">2020-08-04T06:29:15Z</dcterms:modified>
</cp:coreProperties>
</file>