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EC66D-CF8C-403E-8AD7-24D724EF64DE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C992F-5F24-48CA-A394-89A20FFBBA6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C992F-5F24-48CA-A394-89A20FFBBA6A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D6625-A662-4ABF-8218-3035F285893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2A9DC-489B-4DF9-93A7-F3A1F7042A1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79712" y="620688"/>
            <a:ext cx="5275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Meilendorf Ortsteil </a:t>
            </a:r>
            <a:r>
              <a:rPr lang="de-DE" dirty="0" err="1"/>
              <a:t>Körnitz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Am Teich</a:t>
            </a:r>
          </a:p>
          <a:p>
            <a:pPr marL="342900" indent="-342900">
              <a:buAutoNum type="arabicPlain" startAt="2"/>
            </a:pPr>
            <a:r>
              <a:rPr lang="de-DE" dirty="0"/>
              <a:t>Zur Nachtigall</a:t>
            </a:r>
          </a:p>
          <a:p>
            <a:pPr marL="342900" indent="-342900">
              <a:buAutoNum type="arabicPlain" startAt="3"/>
            </a:pPr>
            <a:r>
              <a:rPr lang="de-DE" dirty="0"/>
              <a:t>Siedlungsweg</a:t>
            </a:r>
          </a:p>
          <a:p>
            <a:pPr marL="342900" indent="-342900">
              <a:buAutoNum type="arabicPlain" startAt="4"/>
            </a:pPr>
            <a:r>
              <a:rPr lang="de-DE" dirty="0"/>
              <a:t>Weg von </a:t>
            </a:r>
            <a:r>
              <a:rPr lang="de-DE" dirty="0" err="1"/>
              <a:t>Riesdorf</a:t>
            </a:r>
            <a:endParaRPr lang="de-DE" dirty="0"/>
          </a:p>
          <a:p>
            <a:pPr marL="342900" indent="-342900">
              <a:buAutoNum type="arabicPlain" startAt="5"/>
            </a:pPr>
            <a:r>
              <a:rPr lang="de-DE" dirty="0"/>
              <a:t>Lindenallee</a:t>
            </a:r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4798" y="6112391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8854" y="598349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3782" y="6250195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7318" y="6135895"/>
            <a:ext cx="279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endParaRPr lang="de-DE" sz="700" dirty="0"/>
          </a:p>
          <a:p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883782" y="6400423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387838" y="6276879"/>
            <a:ext cx="279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</a:p>
          <a:p>
            <a:endParaRPr lang="de-DE" sz="1000" dirty="0"/>
          </a:p>
        </p:txBody>
      </p:sp>
      <p:sp>
        <p:nvSpPr>
          <p:cNvPr id="13" name="Minus 12"/>
          <p:cNvSpPr/>
          <p:nvPr/>
        </p:nvSpPr>
        <p:spPr>
          <a:xfrm>
            <a:off x="6625199" y="6199212"/>
            <a:ext cx="126475" cy="163324"/>
          </a:xfrm>
          <a:prstGeom prst="mathMinu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812558" y="6152604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sp>
        <p:nvSpPr>
          <p:cNvPr id="15" name="Flussdiagramm: Zusammenführung 14"/>
          <p:cNvSpPr/>
          <p:nvPr/>
        </p:nvSpPr>
        <p:spPr>
          <a:xfrm>
            <a:off x="4134974" y="27154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6" name="Gerade Verbindung 15"/>
          <p:cNvCxnSpPr/>
          <p:nvPr/>
        </p:nvCxnSpPr>
        <p:spPr>
          <a:xfrm rot="-60000">
            <a:off x="4891966" y="1077037"/>
            <a:ext cx="576064" cy="73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4719992" y="1791094"/>
            <a:ext cx="757561" cy="8219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-120000" flipV="1">
            <a:off x="4110081" y="2619971"/>
            <a:ext cx="61920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V="1">
            <a:off x="4689825" y="2627388"/>
            <a:ext cx="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4570197" y="2900556"/>
            <a:ext cx="123828" cy="1451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ussdiagramm: Zusammenführung 35"/>
          <p:cNvSpPr/>
          <p:nvPr/>
        </p:nvSpPr>
        <p:spPr>
          <a:xfrm>
            <a:off x="4716016" y="26369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7" name="Flussdiagramm: Zusammenführung 36"/>
          <p:cNvSpPr/>
          <p:nvPr/>
        </p:nvSpPr>
        <p:spPr>
          <a:xfrm>
            <a:off x="5114152" y="22001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8" name="Flussdiagramm: Zusammenführung 37"/>
          <p:cNvSpPr/>
          <p:nvPr/>
        </p:nvSpPr>
        <p:spPr>
          <a:xfrm>
            <a:off x="5553921" y="17728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9" name="Gerade Verbindung 38"/>
          <p:cNvCxnSpPr/>
          <p:nvPr/>
        </p:nvCxnSpPr>
        <p:spPr>
          <a:xfrm rot="360000">
            <a:off x="5452570" y="1831315"/>
            <a:ext cx="439200" cy="432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rot="-60000">
            <a:off x="4029218" y="2856225"/>
            <a:ext cx="25962" cy="13549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4008742" y="2846008"/>
            <a:ext cx="415953" cy="2229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4421406" y="3068960"/>
            <a:ext cx="1458000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ussdiagramm: Zusammenführung 52"/>
          <p:cNvSpPr/>
          <p:nvPr/>
        </p:nvSpPr>
        <p:spPr>
          <a:xfrm>
            <a:off x="4130085" y="283649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4" name="Flussdiagramm: Zusammenführung 53"/>
          <p:cNvSpPr/>
          <p:nvPr/>
        </p:nvSpPr>
        <p:spPr>
          <a:xfrm>
            <a:off x="4546038" y="31409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5" name="Flussdiagramm: Zusammenführung 54"/>
          <p:cNvSpPr/>
          <p:nvPr/>
        </p:nvSpPr>
        <p:spPr>
          <a:xfrm>
            <a:off x="5030710" y="32670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6" name="Flussdiagramm: Zusammenführung 55"/>
          <p:cNvSpPr/>
          <p:nvPr/>
        </p:nvSpPr>
        <p:spPr>
          <a:xfrm>
            <a:off x="5668565" y="34194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0" name="Gerade Verbindung 29"/>
          <p:cNvCxnSpPr/>
          <p:nvPr/>
        </p:nvCxnSpPr>
        <p:spPr>
          <a:xfrm>
            <a:off x="5724128" y="6118380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6228184" y="5989484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800" dirty="0"/>
              <a:t>(siehe auch andere Übersicht)</a:t>
            </a:r>
            <a:endParaRPr lang="de-DE" sz="1000" dirty="0"/>
          </a:p>
        </p:txBody>
      </p:sp>
      <p:cxnSp>
        <p:nvCxnSpPr>
          <p:cNvPr id="32" name="Gerade Verbindung 31"/>
          <p:cNvCxnSpPr/>
          <p:nvPr/>
        </p:nvCxnSpPr>
        <p:spPr>
          <a:xfrm>
            <a:off x="4031429" y="4269243"/>
            <a:ext cx="72008" cy="24372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>
            <a:off x="4028192" y="4194598"/>
            <a:ext cx="33982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>
            <a:off x="5724128" y="6255526"/>
            <a:ext cx="50405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/>
          <p:nvPr/>
        </p:nvSpPr>
        <p:spPr>
          <a:xfrm>
            <a:off x="6220420" y="6129372"/>
            <a:ext cx="279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 </a:t>
            </a:r>
          </a:p>
          <a:p>
            <a:endParaRPr lang="de-DE" sz="1000" dirty="0"/>
          </a:p>
        </p:txBody>
      </p:sp>
      <p:cxnSp>
        <p:nvCxnSpPr>
          <p:cNvPr id="46" name="Gerade Verbindung 45"/>
          <p:cNvCxnSpPr/>
          <p:nvPr/>
        </p:nvCxnSpPr>
        <p:spPr>
          <a:xfrm flipV="1">
            <a:off x="1603120" y="2776790"/>
            <a:ext cx="2440800" cy="21602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Minus 51"/>
          <p:cNvSpPr/>
          <p:nvPr/>
        </p:nvSpPr>
        <p:spPr>
          <a:xfrm rot="-240000">
            <a:off x="3580440" y="2657602"/>
            <a:ext cx="126475" cy="163324"/>
          </a:xfrm>
          <a:prstGeom prst="mathMinu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57" name="Flussdiagramm: Zusammenführung 56"/>
          <p:cNvSpPr/>
          <p:nvPr/>
        </p:nvSpPr>
        <p:spPr>
          <a:xfrm>
            <a:off x="3741008" y="25872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8" name="Flussdiagramm: Zusammenführung 57"/>
          <p:cNvSpPr/>
          <p:nvPr/>
        </p:nvSpPr>
        <p:spPr>
          <a:xfrm>
            <a:off x="3030866" y="26551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9" name="Flussdiagramm: Zusammenführung 58"/>
          <p:cNvSpPr/>
          <p:nvPr/>
        </p:nvSpPr>
        <p:spPr>
          <a:xfrm>
            <a:off x="2247054" y="27254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0" name="Flussdiagramm: Zusammenführung 59"/>
          <p:cNvSpPr/>
          <p:nvPr/>
        </p:nvSpPr>
        <p:spPr>
          <a:xfrm>
            <a:off x="1860524" y="27643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1" name="Flussdiagramm: Zusammenführung 60"/>
          <p:cNvSpPr/>
          <p:nvPr/>
        </p:nvSpPr>
        <p:spPr>
          <a:xfrm>
            <a:off x="1464904" y="27974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84798" y="6191901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88854" y="6063005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800" dirty="0"/>
              <a:t>(siehe auch andere Übersicht)</a:t>
            </a:r>
            <a:endParaRPr lang="de-DE" sz="1000" dirty="0"/>
          </a:p>
        </p:txBody>
      </p:sp>
      <p:cxnSp>
        <p:nvCxnSpPr>
          <p:cNvPr id="7" name="Gerade Verbindung 6"/>
          <p:cNvCxnSpPr/>
          <p:nvPr/>
        </p:nvCxnSpPr>
        <p:spPr>
          <a:xfrm rot="60000" flipH="1" flipV="1">
            <a:off x="2555530" y="917118"/>
            <a:ext cx="288032" cy="56448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Bildschirmpräsentation (4:3)</PresentationFormat>
  <Paragraphs>17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21</cp:revision>
  <cp:lastPrinted>2020-07-23T06:59:05Z</cp:lastPrinted>
  <dcterms:created xsi:type="dcterms:W3CDTF">2019-02-26T13:31:49Z</dcterms:created>
  <dcterms:modified xsi:type="dcterms:W3CDTF">2020-07-23T07:02:30Z</dcterms:modified>
</cp:coreProperties>
</file>