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D7A0C-50CB-444C-B27B-4FE13443D681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DC562-FC8F-404C-B029-EA939C1D16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5664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Meilendorf Ortsteil Meilendorf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Meilendorfer 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Weg nach </a:t>
            </a:r>
            <a:r>
              <a:rPr lang="de-DE" dirty="0" err="1"/>
              <a:t>Hinsdorf</a:t>
            </a:r>
            <a:endParaRPr lang="de-DE" dirty="0"/>
          </a:p>
          <a:p>
            <a:pPr marL="342900" indent="-342900">
              <a:buAutoNum type="arabicPlain" startAt="3"/>
            </a:pPr>
            <a:r>
              <a:rPr lang="de-DE" dirty="0"/>
              <a:t>Weg von </a:t>
            </a:r>
            <a:r>
              <a:rPr lang="de-DE" dirty="0" err="1"/>
              <a:t>Repau</a:t>
            </a:r>
            <a:endParaRPr lang="de-DE" dirty="0"/>
          </a:p>
          <a:p>
            <a:pPr marL="342900" indent="-342900">
              <a:buAutoNum type="arabicPlain" startAt="4"/>
            </a:pPr>
            <a:r>
              <a:rPr lang="de-DE" dirty="0"/>
              <a:t>Meilendorfer Straße Bereich K 2077 und K 2080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4798" y="6131441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8854" y="600254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3782" y="6269245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7318" y="6154945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  <a:endParaRPr lang="de-DE" sz="700" dirty="0"/>
          </a:p>
          <a:p>
            <a:endParaRPr lang="de-DE" sz="10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883782" y="6419473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387838" y="6295929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675870" y="6131519"/>
            <a:ext cx="504056" cy="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162555" y="6004498"/>
            <a:ext cx="113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(GW an K 2077 und K 2080)</a:t>
            </a:r>
            <a:endParaRPr lang="de-DE" sz="800" dirty="0"/>
          </a:p>
          <a:p>
            <a:endParaRPr lang="de-DE" sz="1000" dirty="0"/>
          </a:p>
        </p:txBody>
      </p:sp>
      <p:sp>
        <p:nvSpPr>
          <p:cNvPr id="17" name="Minus 16"/>
          <p:cNvSpPr/>
          <p:nvPr/>
        </p:nvSpPr>
        <p:spPr>
          <a:xfrm>
            <a:off x="6625199" y="6209333"/>
            <a:ext cx="126475" cy="163324"/>
          </a:xfrm>
          <a:prstGeom prst="mathMinus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812558" y="6162725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cxnSp>
        <p:nvCxnSpPr>
          <p:cNvPr id="19" name="Gerade Verbindung 18"/>
          <p:cNvCxnSpPr/>
          <p:nvPr/>
        </p:nvCxnSpPr>
        <p:spPr>
          <a:xfrm rot="60000">
            <a:off x="4564464" y="1728104"/>
            <a:ext cx="864096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180000">
            <a:off x="4440233" y="1506958"/>
            <a:ext cx="142913" cy="21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20000">
            <a:off x="2138586" y="4368914"/>
            <a:ext cx="432048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rot="120000">
            <a:off x="2544337" y="4767616"/>
            <a:ext cx="1760400" cy="7920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V="1">
            <a:off x="2620164" y="4365104"/>
            <a:ext cx="1296144" cy="3981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rot="-420000" flipV="1">
            <a:off x="3893976" y="4127892"/>
            <a:ext cx="540000" cy="2076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ussdiagramm: Zusammenführung 36"/>
          <p:cNvSpPr/>
          <p:nvPr/>
        </p:nvSpPr>
        <p:spPr>
          <a:xfrm>
            <a:off x="3954408" y="41414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8" name="Flussdiagramm: Zusammenführung 37"/>
          <p:cNvSpPr/>
          <p:nvPr/>
        </p:nvSpPr>
        <p:spPr>
          <a:xfrm>
            <a:off x="2908196" y="47480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9" name="Flussdiagramm: Zusammenführung 38"/>
          <p:cNvSpPr/>
          <p:nvPr/>
        </p:nvSpPr>
        <p:spPr>
          <a:xfrm>
            <a:off x="3794770" y="51800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40" name="Gerade Verbindung 39"/>
          <p:cNvCxnSpPr/>
          <p:nvPr/>
        </p:nvCxnSpPr>
        <p:spPr>
          <a:xfrm>
            <a:off x="3999746" y="2216294"/>
            <a:ext cx="132968" cy="7844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>
            <a:off x="3787532" y="2390408"/>
            <a:ext cx="289178" cy="3002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V="1">
            <a:off x="3726954" y="2220104"/>
            <a:ext cx="289178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 flipV="1">
            <a:off x="3317246" y="3194686"/>
            <a:ext cx="0" cy="93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flipV="1">
            <a:off x="3375976" y="2428204"/>
            <a:ext cx="361186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rot="-120000" flipV="1">
            <a:off x="2633943" y="2797752"/>
            <a:ext cx="756000" cy="4978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rot="480000" flipV="1">
            <a:off x="2678212" y="3117313"/>
            <a:ext cx="119907" cy="118800"/>
          </a:xfrm>
          <a:prstGeom prst="line">
            <a:avLst/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 flipH="1" flipV="1">
            <a:off x="2638758" y="3294806"/>
            <a:ext cx="129600" cy="14401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H="1" flipV="1">
            <a:off x="3200190" y="2921286"/>
            <a:ext cx="72008" cy="176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rot="-180000" flipH="1" flipV="1">
            <a:off x="3059832" y="2996952"/>
            <a:ext cx="72008" cy="14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 flipH="1">
            <a:off x="3120866" y="3068960"/>
            <a:ext cx="156119" cy="656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 rot="5400000" flipV="1">
            <a:off x="2613360" y="3356048"/>
            <a:ext cx="119907" cy="118800"/>
          </a:xfrm>
          <a:prstGeom prst="line">
            <a:avLst/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Flussdiagramm: Zusammenführung 73"/>
          <p:cNvSpPr/>
          <p:nvPr/>
        </p:nvSpPr>
        <p:spPr>
          <a:xfrm>
            <a:off x="3870210" y="23744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5" name="Flussdiagramm: Zusammenführung 74"/>
          <p:cNvSpPr/>
          <p:nvPr/>
        </p:nvSpPr>
        <p:spPr>
          <a:xfrm>
            <a:off x="3250250" y="28931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6" name="Flussdiagramm: Zusammenführung 75"/>
          <p:cNvSpPr/>
          <p:nvPr/>
        </p:nvSpPr>
        <p:spPr>
          <a:xfrm>
            <a:off x="2746194" y="32923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41" name="Gerade Verbindung 40"/>
          <p:cNvCxnSpPr/>
          <p:nvPr/>
        </p:nvCxnSpPr>
        <p:spPr>
          <a:xfrm rot="60000" flipV="1">
            <a:off x="5673970" y="1354159"/>
            <a:ext cx="3294000" cy="72008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rot="240000" flipV="1">
            <a:off x="96284" y="4979516"/>
            <a:ext cx="1080120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 flipV="1">
            <a:off x="4225448" y="1405461"/>
            <a:ext cx="1728192" cy="324036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flipH="1" flipV="1">
            <a:off x="5436096" y="1052736"/>
            <a:ext cx="90654" cy="1152128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rot="180000" flipH="1" flipV="1">
            <a:off x="4190015" y="4717829"/>
            <a:ext cx="183890" cy="72008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 rot="120000" flipH="1" flipV="1">
            <a:off x="4067944" y="3068960"/>
            <a:ext cx="835978" cy="208709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rot="-60000" flipH="1">
            <a:off x="3174597" y="3065027"/>
            <a:ext cx="902066" cy="82519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 flipH="1">
            <a:off x="2771800" y="3154124"/>
            <a:ext cx="409025" cy="346884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 rot="-60000" flipH="1">
            <a:off x="2202314" y="3537187"/>
            <a:ext cx="554848" cy="68719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rot="60000" flipH="1">
            <a:off x="1279717" y="4246893"/>
            <a:ext cx="900000" cy="792088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lussdiagramm: Zusammenführung 92"/>
          <p:cNvSpPr/>
          <p:nvPr/>
        </p:nvSpPr>
        <p:spPr>
          <a:xfrm>
            <a:off x="1976423" y="41816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4" name="Flussdiagramm: Zusammenführung 93"/>
          <p:cNvSpPr/>
          <p:nvPr/>
        </p:nvSpPr>
        <p:spPr>
          <a:xfrm>
            <a:off x="3626029" y="295419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5" name="Flussdiagramm: Zusammenführung 94"/>
          <p:cNvSpPr/>
          <p:nvPr/>
        </p:nvSpPr>
        <p:spPr>
          <a:xfrm>
            <a:off x="4185648" y="293446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6" name="Flussdiagramm: Zusammenführung 95"/>
          <p:cNvSpPr/>
          <p:nvPr/>
        </p:nvSpPr>
        <p:spPr>
          <a:xfrm>
            <a:off x="4797891" y="311975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7" name="Flussdiagramm: Zusammenführung 96"/>
          <p:cNvSpPr/>
          <p:nvPr/>
        </p:nvSpPr>
        <p:spPr>
          <a:xfrm>
            <a:off x="5134908" y="250276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8" name="Flussdiagramm: Zusammenführung 97"/>
          <p:cNvSpPr/>
          <p:nvPr/>
        </p:nvSpPr>
        <p:spPr>
          <a:xfrm>
            <a:off x="5320198" y="19888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9" name="Flussdiagramm: Zusammenführung 98"/>
          <p:cNvSpPr/>
          <p:nvPr/>
        </p:nvSpPr>
        <p:spPr>
          <a:xfrm>
            <a:off x="5308525" y="15048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0" name="Minus 99"/>
          <p:cNvSpPr/>
          <p:nvPr/>
        </p:nvSpPr>
        <p:spPr>
          <a:xfrm rot="5100000" flipH="1">
            <a:off x="5282119" y="1168507"/>
            <a:ext cx="126475" cy="163324"/>
          </a:xfrm>
          <a:prstGeom prst="mathMinus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3782" y="6269245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7318" y="6154945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  <a:endParaRPr lang="de-DE" sz="700" dirty="0"/>
          </a:p>
          <a:p>
            <a:endParaRPr lang="de-DE" sz="1000" dirty="0"/>
          </a:p>
        </p:txBody>
      </p:sp>
      <p:cxnSp>
        <p:nvCxnSpPr>
          <p:cNvPr id="15" name="Gerade Verbindung 14"/>
          <p:cNvCxnSpPr/>
          <p:nvPr/>
        </p:nvCxnSpPr>
        <p:spPr>
          <a:xfrm>
            <a:off x="597386" y="2348880"/>
            <a:ext cx="8244000" cy="21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83782" y="6281457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87838" y="6157913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1271258" y="3022830"/>
            <a:ext cx="4140000" cy="9361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Bildschirmpräsentation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36</cp:revision>
  <cp:lastPrinted>2020-07-23T06:55:53Z</cp:lastPrinted>
  <dcterms:created xsi:type="dcterms:W3CDTF">2019-02-19T13:59:19Z</dcterms:created>
  <dcterms:modified xsi:type="dcterms:W3CDTF">2020-07-23T06:56:00Z</dcterms:modified>
</cp:coreProperties>
</file>