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366" y="-1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1E0A3-084F-4868-965E-13BBBB58E4E8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41E6-9435-4E10-9A3F-8678C848D4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341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Scheuder</a:t>
            </a:r>
            <a:r>
              <a:rPr lang="de-DE" dirty="0"/>
              <a:t> Ortsteil Naundorf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Naundorfer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Friedrichsdorf</a:t>
            </a:r>
          </a:p>
          <a:p>
            <a:pPr marL="342900" indent="-342900">
              <a:buAutoNum type="arabicPlain" startAt="3"/>
            </a:pPr>
            <a:r>
              <a:rPr lang="de-DE" dirty="0"/>
              <a:t>Weg von Quellendorf</a:t>
            </a:r>
          </a:p>
          <a:p>
            <a:pPr marL="342900" indent="-342900">
              <a:buAutoNum type="arabicPlain" startAt="4"/>
            </a:pPr>
            <a:r>
              <a:rPr lang="de-DE" dirty="0"/>
              <a:t>Weg von Naundorf nach Quellendorf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38867" y="6224303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40038" y="60954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934808" y="636494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38864" y="6241618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6018512" y="6364575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6560740" y="6224808"/>
            <a:ext cx="12170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</a:p>
        </p:txBody>
      </p:sp>
      <p:sp>
        <p:nvSpPr>
          <p:cNvPr id="9" name="Minus 8"/>
          <p:cNvSpPr/>
          <p:nvPr/>
        </p:nvSpPr>
        <p:spPr>
          <a:xfrm>
            <a:off x="6567877" y="589436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61229" y="586664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Bushaltestellen</a:t>
            </a:r>
          </a:p>
          <a:p>
            <a:r>
              <a:rPr lang="de-DE" sz="900" dirty="0"/>
              <a:t>(LBW bzw. massiv)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6012160" y="6226003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559391" y="6096181"/>
            <a:ext cx="12458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1719952" y="3700688"/>
            <a:ext cx="1134000" cy="396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835856" y="3700665"/>
            <a:ext cx="144544" cy="1512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2976328" y="3841600"/>
            <a:ext cx="135632" cy="20764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107984" y="4037312"/>
            <a:ext cx="15904" cy="24385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2915816" y="4277192"/>
            <a:ext cx="208072" cy="30393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2491720" y="4581568"/>
            <a:ext cx="424800" cy="43956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2734019" y="4419651"/>
            <a:ext cx="71576" cy="262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2751920" y="4497655"/>
            <a:ext cx="21602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2483768" y="5008760"/>
            <a:ext cx="11920" cy="226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1827281" y="5228469"/>
            <a:ext cx="666000" cy="27566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>
            <a:off x="1715536" y="4089000"/>
            <a:ext cx="11920" cy="21602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1715528" y="4300626"/>
            <a:ext cx="120168" cy="5636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1836813" y="4862765"/>
            <a:ext cx="0" cy="6372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V="1">
            <a:off x="1334621" y="5495461"/>
            <a:ext cx="511200" cy="9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1348573" y="5581983"/>
            <a:ext cx="216024" cy="19803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1605157" y="5539003"/>
            <a:ext cx="108000" cy="9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1698937" y="5507556"/>
            <a:ext cx="86400" cy="12224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>
            <a:off x="2591499" y="5171520"/>
            <a:ext cx="201600" cy="882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>
            <a:off x="2512234" y="5005919"/>
            <a:ext cx="79200" cy="180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lussdiagramm: Zusammenführung 85"/>
          <p:cNvSpPr/>
          <p:nvPr/>
        </p:nvSpPr>
        <p:spPr>
          <a:xfrm>
            <a:off x="2901302" y="468942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7" name="Flussdiagramm: Zusammenführung 86"/>
          <p:cNvSpPr/>
          <p:nvPr/>
        </p:nvSpPr>
        <p:spPr>
          <a:xfrm>
            <a:off x="2618108" y="473240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2375475" y="53514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1901009" y="55269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0" name="Flussdiagramm: Zusammenführung 89"/>
          <p:cNvSpPr/>
          <p:nvPr/>
        </p:nvSpPr>
        <p:spPr>
          <a:xfrm>
            <a:off x="1873838" y="51953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1" name="Flussdiagramm: Zusammenführung 90"/>
          <p:cNvSpPr/>
          <p:nvPr/>
        </p:nvSpPr>
        <p:spPr>
          <a:xfrm>
            <a:off x="1883514" y="48691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2" name="Flussdiagramm: Zusammenführung 91"/>
          <p:cNvSpPr/>
          <p:nvPr/>
        </p:nvSpPr>
        <p:spPr>
          <a:xfrm>
            <a:off x="1591206" y="55989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3" name="Flussdiagramm: Zusammenführung 92"/>
          <p:cNvSpPr/>
          <p:nvPr/>
        </p:nvSpPr>
        <p:spPr>
          <a:xfrm>
            <a:off x="1818763" y="448307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Flussdiagramm: Zusammenführung 93"/>
          <p:cNvSpPr/>
          <p:nvPr/>
        </p:nvSpPr>
        <p:spPr>
          <a:xfrm>
            <a:off x="1761269" y="42071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1754012" y="41061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Minus 95"/>
          <p:cNvSpPr/>
          <p:nvPr/>
        </p:nvSpPr>
        <p:spPr>
          <a:xfrm rot="18180000">
            <a:off x="1535231" y="5636864"/>
            <a:ext cx="70527" cy="126176"/>
          </a:xfrm>
          <a:prstGeom prst="mathMinus">
            <a:avLst/>
          </a:prstGeom>
          <a:solidFill>
            <a:srgbClr val="7030A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97" name="Gerade Verbindung 96"/>
          <p:cNvCxnSpPr/>
          <p:nvPr/>
        </p:nvCxnSpPr>
        <p:spPr>
          <a:xfrm flipV="1">
            <a:off x="1591560" y="5632290"/>
            <a:ext cx="108000" cy="205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>
            <a:off x="5121614" y="336307"/>
            <a:ext cx="2665741" cy="298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>
            <a:off x="103812" y="193664"/>
            <a:ext cx="5076056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V="1">
            <a:off x="7772168" y="583848"/>
            <a:ext cx="648072" cy="472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flipV="1">
            <a:off x="8409632" y="482005"/>
            <a:ext cx="255600" cy="97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1614062" y="5833314"/>
            <a:ext cx="252000" cy="19800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1851604" y="6026898"/>
            <a:ext cx="964800" cy="7560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2771800" y="6097984"/>
            <a:ext cx="2016224" cy="46800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Gerade Verbindung 10"/>
          <p:cNvCxnSpPr/>
          <p:nvPr/>
        </p:nvCxnSpPr>
        <p:spPr>
          <a:xfrm>
            <a:off x="5037652" y="6265858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538840" y="615334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565430" y="1539540"/>
            <a:ext cx="8362800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291812" y="1540934"/>
            <a:ext cx="273600" cy="8786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7064694" y="5895380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dirty="0"/>
              <a:t>Teil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5013285" y="6329572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5587248" y="6207115"/>
            <a:ext cx="12170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368374" y="2227499"/>
            <a:ext cx="468000" cy="342000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814427" y="2560377"/>
            <a:ext cx="1669341" cy="148543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459264" y="2702982"/>
            <a:ext cx="6199200" cy="1446098"/>
          </a:xfrm>
          <a:prstGeom prst="line">
            <a:avLst/>
          </a:prstGeom>
          <a:ln w="285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30</cp:revision>
  <dcterms:created xsi:type="dcterms:W3CDTF">2018-12-18T16:51:54Z</dcterms:created>
  <dcterms:modified xsi:type="dcterms:W3CDTF">2020-07-22T10:48:33Z</dcterms:modified>
</cp:coreProperties>
</file>