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3F17D-FBA5-4F19-99E2-EC9C5D74BF9F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28510-0F71-4C2B-976D-1DE14E29C6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5393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Straßenübersicht Ortschaft Edderitz</a:t>
            </a:r>
            <a:r>
              <a:rPr lang="de-DE" dirty="0"/>
              <a:t> Ortsteil Pfaffendorf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Pfaffendorfer 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Am Horngraben</a:t>
            </a:r>
          </a:p>
          <a:p>
            <a:pPr marL="342900" indent="-342900">
              <a:buAutoNum type="arabicPlain" startAt="3"/>
            </a:pPr>
            <a:r>
              <a:rPr lang="de-DE" dirty="0"/>
              <a:t>Pfaffendorfer Straße Bereich L 147</a:t>
            </a:r>
          </a:p>
          <a:p>
            <a:pPr marL="342900" indent="-342900">
              <a:buAutoNum type="arabicPlain" startAt="4"/>
            </a:pPr>
            <a:r>
              <a:rPr lang="de-DE" dirty="0"/>
              <a:t>Pfaffendorfer Straße Bereich </a:t>
            </a:r>
            <a:r>
              <a:rPr lang="de-DE"/>
              <a:t>K 2086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81073" y="6141645"/>
            <a:ext cx="504056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85129" y="601274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4880057" y="6279449"/>
            <a:ext cx="504056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3593" y="616013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0057" y="6429677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5680423" y="6134588"/>
            <a:ext cx="504056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184479" y="600569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381623" y="6307529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sp>
        <p:nvSpPr>
          <p:cNvPr id="21" name="Flussdiagramm: Zusammenführung 20"/>
          <p:cNvSpPr/>
          <p:nvPr/>
        </p:nvSpPr>
        <p:spPr>
          <a:xfrm>
            <a:off x="7176204" y="261605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2" name="Gerade Verbindung 21"/>
          <p:cNvCxnSpPr/>
          <p:nvPr/>
        </p:nvCxnSpPr>
        <p:spPr>
          <a:xfrm rot="60000" flipV="1">
            <a:off x="6880590" y="2564904"/>
            <a:ext cx="288032" cy="648072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60000" flipV="1">
            <a:off x="6516814" y="3198004"/>
            <a:ext cx="358304" cy="519028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rot="240000">
            <a:off x="6559652" y="3637881"/>
            <a:ext cx="504056" cy="216024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300000" flipV="1">
            <a:off x="6139248" y="3688588"/>
            <a:ext cx="358304" cy="519028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5901478" y="4257381"/>
            <a:ext cx="144016" cy="144016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rot="240000" flipV="1">
            <a:off x="5849096" y="4394254"/>
            <a:ext cx="54000" cy="5400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-120000">
            <a:off x="5546778" y="4132413"/>
            <a:ext cx="306000" cy="31680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rot="360000" flipH="1">
            <a:off x="5549159" y="3928294"/>
            <a:ext cx="115178" cy="216024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rot="-300000" flipH="1">
            <a:off x="5281978" y="4136732"/>
            <a:ext cx="281144" cy="32400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ussdiagramm: Zusammenführung 54"/>
          <p:cNvSpPr/>
          <p:nvPr/>
        </p:nvSpPr>
        <p:spPr>
          <a:xfrm>
            <a:off x="7026230" y="29487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6" name="Flussdiagramm: Zusammenführung 55"/>
          <p:cNvSpPr/>
          <p:nvPr/>
        </p:nvSpPr>
        <p:spPr>
          <a:xfrm>
            <a:off x="6660232" y="35730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7" name="Flussdiagramm: Zusammenführung 56"/>
          <p:cNvSpPr/>
          <p:nvPr/>
        </p:nvSpPr>
        <p:spPr>
          <a:xfrm>
            <a:off x="7020272" y="37532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8" name="Flussdiagramm: Zusammenführung 57"/>
          <p:cNvSpPr/>
          <p:nvPr/>
        </p:nvSpPr>
        <p:spPr>
          <a:xfrm>
            <a:off x="6404969" y="387590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9" name="Flussdiagramm: Zusammenführung 58"/>
          <p:cNvSpPr/>
          <p:nvPr/>
        </p:nvSpPr>
        <p:spPr>
          <a:xfrm>
            <a:off x="6159155" y="41729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0" name="Flussdiagramm: Zusammenführung 59"/>
          <p:cNvSpPr/>
          <p:nvPr/>
        </p:nvSpPr>
        <p:spPr>
          <a:xfrm>
            <a:off x="5865165" y="444009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1" name="Flussdiagramm: Zusammenführung 60"/>
          <p:cNvSpPr/>
          <p:nvPr/>
        </p:nvSpPr>
        <p:spPr>
          <a:xfrm>
            <a:off x="5577133" y="409792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2" name="Flussdiagramm: Zusammenführung 61"/>
          <p:cNvSpPr/>
          <p:nvPr/>
        </p:nvSpPr>
        <p:spPr>
          <a:xfrm>
            <a:off x="5232500" y="436212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9" name="Gerade Verbindung 38"/>
          <p:cNvCxnSpPr/>
          <p:nvPr/>
        </p:nvCxnSpPr>
        <p:spPr>
          <a:xfrm>
            <a:off x="1306520" y="615664"/>
            <a:ext cx="2232248" cy="7200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360000" flipH="1">
            <a:off x="1153527" y="598399"/>
            <a:ext cx="154800" cy="756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3526552" y="685076"/>
            <a:ext cx="2232248" cy="7200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rot="-60000">
            <a:off x="5749734" y="739862"/>
            <a:ext cx="1530000" cy="71244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V="1">
            <a:off x="3419872" y="3789040"/>
            <a:ext cx="2088232" cy="5760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>
            <a:off x="5500152" y="3793456"/>
            <a:ext cx="227952" cy="675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flipV="1">
            <a:off x="5787744" y="3381288"/>
            <a:ext cx="332208" cy="42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Minus 77"/>
          <p:cNvSpPr/>
          <p:nvPr/>
        </p:nvSpPr>
        <p:spPr>
          <a:xfrm rot="17845271">
            <a:off x="6084168" y="3374583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79" name="Flussdiagramm: Zusammenführung 78"/>
          <p:cNvSpPr/>
          <p:nvPr/>
        </p:nvSpPr>
        <p:spPr>
          <a:xfrm>
            <a:off x="6028064" y="35332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0" name="Flussdiagramm: Zusammenführung 79"/>
          <p:cNvSpPr/>
          <p:nvPr/>
        </p:nvSpPr>
        <p:spPr>
          <a:xfrm>
            <a:off x="5908344" y="37015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1" name="Flussdiagramm: Zusammenführung 80"/>
          <p:cNvSpPr/>
          <p:nvPr/>
        </p:nvSpPr>
        <p:spPr>
          <a:xfrm>
            <a:off x="5800112" y="38340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2" name="Flussdiagramm: Zusammenführung 81"/>
          <p:cNvSpPr/>
          <p:nvPr/>
        </p:nvSpPr>
        <p:spPr>
          <a:xfrm>
            <a:off x="5468344" y="38729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3" name="Flussdiagramm: Zusammenführung 82"/>
          <p:cNvSpPr/>
          <p:nvPr/>
        </p:nvSpPr>
        <p:spPr>
          <a:xfrm>
            <a:off x="5332280" y="38575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4" name="Flussdiagramm: Zusammenführung 83"/>
          <p:cNvSpPr/>
          <p:nvPr/>
        </p:nvSpPr>
        <p:spPr>
          <a:xfrm>
            <a:off x="5136136" y="39211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4" name="Gerade Verbindung 53"/>
          <p:cNvCxnSpPr/>
          <p:nvPr/>
        </p:nvCxnSpPr>
        <p:spPr>
          <a:xfrm>
            <a:off x="5732080" y="3917152"/>
            <a:ext cx="1080120" cy="93610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lussdiagramm: Zusammenführung 64"/>
          <p:cNvSpPr/>
          <p:nvPr/>
        </p:nvSpPr>
        <p:spPr>
          <a:xfrm>
            <a:off x="6012160" y="40328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7" name="Flussdiagramm: Zusammenführung 66"/>
          <p:cNvSpPr/>
          <p:nvPr/>
        </p:nvSpPr>
        <p:spPr>
          <a:xfrm>
            <a:off x="6504288" y="44693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8" name="Flussdiagramm: Zusammenführung 67"/>
          <p:cNvSpPr/>
          <p:nvPr/>
        </p:nvSpPr>
        <p:spPr>
          <a:xfrm>
            <a:off x="6700424" y="46376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9" name="Minus 24">
            <a:extLst>
              <a:ext uri="{FF2B5EF4-FFF2-40B4-BE49-F238E27FC236}">
                <a16:creationId xmlns:a16="http://schemas.microsoft.com/office/drawing/2014/main" id="{50A2823C-0351-4BB8-83C8-AB1EAEDE6194}"/>
              </a:ext>
            </a:extLst>
          </p:cNvPr>
          <p:cNvSpPr/>
          <p:nvPr/>
        </p:nvSpPr>
        <p:spPr>
          <a:xfrm>
            <a:off x="6606964" y="6033929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A23E691B-7C21-4454-9126-1EB927EAA756}"/>
              </a:ext>
            </a:extLst>
          </p:cNvPr>
          <p:cNvSpPr txBox="1"/>
          <p:nvPr/>
        </p:nvSpPr>
        <p:spPr>
          <a:xfrm>
            <a:off x="6707385" y="5989102"/>
            <a:ext cx="8467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Bushalte-</a:t>
            </a:r>
          </a:p>
          <a:p>
            <a:r>
              <a:rPr lang="de-DE" sz="1000" dirty="0"/>
              <a:t>stellen (LBW</a:t>
            </a:r>
          </a:p>
          <a:p>
            <a:r>
              <a:rPr lang="de-DE" sz="1000" dirty="0"/>
              <a:t>bzw. massiv)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Bildschirmpräsentation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Larissa-Design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20</cp:revision>
  <cp:lastPrinted>2020-07-23T13:25:42Z</cp:lastPrinted>
  <dcterms:created xsi:type="dcterms:W3CDTF">2019-08-22T13:23:21Z</dcterms:created>
  <dcterms:modified xsi:type="dcterms:W3CDTF">2020-07-23T13:25:44Z</dcterms:modified>
</cp:coreProperties>
</file>