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996E1-7200-474A-8C23-92489811D40A}" type="datetimeFigureOut">
              <a:rPr lang="de-DE" smtClean="0"/>
              <a:pPr/>
              <a:t>28.07.2020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00E49-2629-43DD-BA5A-473310DE4DE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4909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Prosigk</a:t>
            </a:r>
            <a:r>
              <a:rPr lang="de-DE" dirty="0"/>
              <a:t> Ortsteil </a:t>
            </a:r>
            <a:r>
              <a:rPr lang="de-DE" dirty="0" err="1"/>
              <a:t>Prosigk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Gartenstraße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Hopfenstraße</a:t>
            </a:r>
          </a:p>
          <a:p>
            <a:pPr marL="342900" indent="-342900">
              <a:buAutoNum type="arabicPlain" startAt="3"/>
            </a:pPr>
            <a:r>
              <a:rPr lang="de-DE" dirty="0"/>
              <a:t>Schulstraße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Weg nach </a:t>
            </a:r>
            <a:r>
              <a:rPr lang="de-DE" dirty="0" err="1"/>
              <a:t>Fernsdorf</a:t>
            </a:r>
            <a:endParaRPr lang="de-DE" dirty="0"/>
          </a:p>
          <a:p>
            <a:pPr marL="342900" indent="-342900">
              <a:buAutoNum type="arabicPlain" startAt="5"/>
            </a:pPr>
            <a:r>
              <a:rPr lang="de-DE" dirty="0"/>
              <a:t>Weg nach </a:t>
            </a:r>
            <a:r>
              <a:rPr lang="de-DE" dirty="0" err="1"/>
              <a:t>Libehna</a:t>
            </a:r>
            <a:endParaRPr lang="de-DE" dirty="0"/>
          </a:p>
          <a:p>
            <a:pPr marL="342900" indent="-342900">
              <a:buAutoNum type="arabicPlain" startAt="6"/>
            </a:pPr>
            <a:r>
              <a:rPr lang="de-DE" dirty="0"/>
              <a:t>Weg nach </a:t>
            </a:r>
            <a:r>
              <a:rPr lang="de-DE" dirty="0" err="1"/>
              <a:t>Repau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Am </a:t>
            </a:r>
            <a:r>
              <a:rPr lang="de-DE" dirty="0" err="1"/>
              <a:t>Querfeld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Das </a:t>
            </a:r>
            <a:r>
              <a:rPr lang="de-DE" dirty="0" err="1"/>
              <a:t>Querfeld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Lindenstraße Bereich B 183</a:t>
            </a:r>
          </a:p>
          <a:p>
            <a:pPr marL="342900" indent="-342900">
              <a:buAutoNum type="arabicPlain" startAt="7"/>
            </a:pPr>
            <a:r>
              <a:rPr lang="de-DE" dirty="0"/>
              <a:t>Hopfenstraße Bereich K 2077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lussdiagramm: Zusammenführung 4"/>
          <p:cNvSpPr/>
          <p:nvPr/>
        </p:nvSpPr>
        <p:spPr>
          <a:xfrm>
            <a:off x="6611288" y="985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923803" y="6148312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27859" y="601941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922787" y="6286116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426323" y="617181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4922787" y="6436344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714875" y="6293640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6193037" y="6161112"/>
            <a:ext cx="7312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9 </a:t>
            </a:r>
            <a:r>
              <a:rPr lang="de-DE" sz="600" dirty="0"/>
              <a:t>(GW an B 183)</a:t>
            </a:r>
          </a:p>
        </p:txBody>
      </p:sp>
      <p:sp>
        <p:nvSpPr>
          <p:cNvPr id="17" name="Minus 16"/>
          <p:cNvSpPr/>
          <p:nvPr/>
        </p:nvSpPr>
        <p:spPr>
          <a:xfrm>
            <a:off x="5715250" y="606502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826409" y="6018418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cxnSp>
        <p:nvCxnSpPr>
          <p:cNvPr id="19" name="Gerade Verbindung 18"/>
          <p:cNvCxnSpPr/>
          <p:nvPr/>
        </p:nvCxnSpPr>
        <p:spPr>
          <a:xfrm>
            <a:off x="1259632" y="1412776"/>
            <a:ext cx="45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V="1">
            <a:off x="1468340" y="1394486"/>
            <a:ext cx="242360" cy="3600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V="1">
            <a:off x="1688022" y="1193094"/>
            <a:ext cx="432048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-120000" flipV="1">
            <a:off x="2112754" y="1102796"/>
            <a:ext cx="1663500" cy="657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3772723" y="1074557"/>
            <a:ext cx="1656184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-60000">
            <a:off x="5425503" y="1135337"/>
            <a:ext cx="108012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6498561" y="1196752"/>
            <a:ext cx="36004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rot="-120000">
            <a:off x="6866985" y="1260877"/>
            <a:ext cx="242950" cy="7173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60000" flipH="1">
            <a:off x="6944329" y="1968608"/>
            <a:ext cx="171443" cy="824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6798932" y="1999433"/>
            <a:ext cx="313200" cy="653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 flipV="1">
            <a:off x="6828965" y="1635862"/>
            <a:ext cx="180000" cy="437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rot="-180000" flipH="1" flipV="1">
            <a:off x="7041465" y="1732870"/>
            <a:ext cx="511200" cy="3445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/>
          <p:nvPr/>
        </p:nvCxnSpPr>
        <p:spPr>
          <a:xfrm rot="600000" flipH="1" flipV="1">
            <a:off x="7545007" y="2059912"/>
            <a:ext cx="108000" cy="833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5912230" y="1170992"/>
            <a:ext cx="20194" cy="66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rot="180000">
            <a:off x="5479585" y="1847217"/>
            <a:ext cx="792000" cy="5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ussdiagramm: Zusammenführung 66"/>
          <p:cNvSpPr/>
          <p:nvPr/>
        </p:nvSpPr>
        <p:spPr>
          <a:xfrm>
            <a:off x="5914512" y="9601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5479768" y="9473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7184776" y="19656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0" name="Gerade Verbindung 69"/>
          <p:cNvCxnSpPr/>
          <p:nvPr/>
        </p:nvCxnSpPr>
        <p:spPr>
          <a:xfrm flipV="1">
            <a:off x="385339" y="3789040"/>
            <a:ext cx="586261" cy="11963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>
            <a:off x="5428144" y="6314467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76" name="Gerade Verbindung 75"/>
          <p:cNvCxnSpPr/>
          <p:nvPr/>
        </p:nvCxnSpPr>
        <p:spPr>
          <a:xfrm>
            <a:off x="1403648" y="3041128"/>
            <a:ext cx="1044000" cy="187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/>
        </p:nvCxnSpPr>
        <p:spPr>
          <a:xfrm flipV="1">
            <a:off x="2131680" y="2384664"/>
            <a:ext cx="432000" cy="282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rot="240000">
            <a:off x="2551800" y="2380688"/>
            <a:ext cx="140040" cy="33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2359632" y="3232856"/>
            <a:ext cx="72008" cy="59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2331800" y="3201048"/>
            <a:ext cx="28264" cy="187760"/>
          </a:xfrm>
          <a:prstGeom prst="line">
            <a:avLst/>
          </a:prstGeom>
          <a:ln w="130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660000">
            <a:off x="2655899" y="2737265"/>
            <a:ext cx="270000" cy="1515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rot="-60000" flipV="1">
            <a:off x="2429195" y="2917906"/>
            <a:ext cx="504056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rot="-180000" flipV="1">
            <a:off x="2919352" y="2753096"/>
            <a:ext cx="396000" cy="156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3304128" y="2744704"/>
            <a:ext cx="907832" cy="25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3391600" y="2577272"/>
            <a:ext cx="1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rot="120000">
            <a:off x="4191640" y="3008440"/>
            <a:ext cx="936104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83"/>
          <p:cNvCxnSpPr/>
          <p:nvPr/>
        </p:nvCxnSpPr>
        <p:spPr>
          <a:xfrm rot="-240000">
            <a:off x="4459792" y="3096792"/>
            <a:ext cx="0" cy="36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>
            <a:off x="5112280" y="3384824"/>
            <a:ext cx="383896" cy="44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flipV="1">
            <a:off x="5484680" y="3216952"/>
            <a:ext cx="879568" cy="21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-60000" flipV="1">
            <a:off x="6352984" y="2782459"/>
            <a:ext cx="594000" cy="4320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leichschenkliges Dreieck 100"/>
          <p:cNvSpPr/>
          <p:nvPr/>
        </p:nvSpPr>
        <p:spPr>
          <a:xfrm rot="16200000">
            <a:off x="5597086" y="3271832"/>
            <a:ext cx="144016" cy="326597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cxnSp>
        <p:nvCxnSpPr>
          <p:cNvPr id="102" name="Gerade Verbindung 101"/>
          <p:cNvCxnSpPr>
            <a:stCxn id="101" idx="2"/>
          </p:cNvCxnSpPr>
          <p:nvPr/>
        </p:nvCxnSpPr>
        <p:spPr>
          <a:xfrm>
            <a:off x="5832393" y="3507139"/>
            <a:ext cx="251775" cy="28190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rot="-240000">
            <a:off x="6089058" y="3776815"/>
            <a:ext cx="0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rot="-120000" flipH="1">
            <a:off x="2364195" y="3498124"/>
            <a:ext cx="792000" cy="1902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rot="600000" flipH="1">
            <a:off x="3305424" y="3364860"/>
            <a:ext cx="234000" cy="842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 rot="-420000" flipH="1">
            <a:off x="3148955" y="3434642"/>
            <a:ext cx="162000" cy="3947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flipH="1">
            <a:off x="3538967" y="3208086"/>
            <a:ext cx="176272" cy="1769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flipH="1">
            <a:off x="3710349" y="2927389"/>
            <a:ext cx="285587" cy="2831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/>
          <p:nvPr/>
        </p:nvCxnSpPr>
        <p:spPr>
          <a:xfrm flipH="1">
            <a:off x="3873925" y="3042065"/>
            <a:ext cx="277202" cy="59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 rot="540000" flipH="1">
            <a:off x="4144754" y="3052969"/>
            <a:ext cx="230400" cy="59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Gerade Verbindung 130"/>
          <p:cNvCxnSpPr/>
          <p:nvPr/>
        </p:nvCxnSpPr>
        <p:spPr>
          <a:xfrm flipH="1">
            <a:off x="6086614" y="3501008"/>
            <a:ext cx="69562" cy="2867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Gerade Verbindung 133"/>
          <p:cNvCxnSpPr/>
          <p:nvPr/>
        </p:nvCxnSpPr>
        <p:spPr>
          <a:xfrm flipH="1">
            <a:off x="6153731" y="3212976"/>
            <a:ext cx="211134" cy="295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136"/>
          <p:cNvCxnSpPr/>
          <p:nvPr/>
        </p:nvCxnSpPr>
        <p:spPr>
          <a:xfrm rot="-660000">
            <a:off x="3141619" y="3486338"/>
            <a:ext cx="1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rot="-360000">
            <a:off x="2399416" y="3682991"/>
            <a:ext cx="331200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Flussdiagramm: Zusammenführung 142"/>
          <p:cNvSpPr/>
          <p:nvPr/>
        </p:nvSpPr>
        <p:spPr>
          <a:xfrm>
            <a:off x="2390242" y="22717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/>
          <p:cNvSpPr/>
          <p:nvPr/>
        </p:nvSpPr>
        <p:spPr>
          <a:xfrm>
            <a:off x="1774516" y="29556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2307628" y="306896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/>
          <p:cNvSpPr/>
          <p:nvPr/>
        </p:nvSpPr>
        <p:spPr>
          <a:xfrm>
            <a:off x="3220022" y="33655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3445860" y="25679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3905520" y="27173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9" name="Flussdiagramm: Zusammenführung 148"/>
          <p:cNvSpPr/>
          <p:nvPr/>
        </p:nvSpPr>
        <p:spPr>
          <a:xfrm>
            <a:off x="4320477" y="28796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0" name="Flussdiagramm: Zusammenführung 149"/>
          <p:cNvSpPr/>
          <p:nvPr/>
        </p:nvSpPr>
        <p:spPr>
          <a:xfrm>
            <a:off x="5259956" y="32635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1" name="Flussdiagramm: Zusammenführung 150"/>
          <p:cNvSpPr/>
          <p:nvPr/>
        </p:nvSpPr>
        <p:spPr>
          <a:xfrm>
            <a:off x="5708788" y="32007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/>
          <p:cNvSpPr/>
          <p:nvPr/>
        </p:nvSpPr>
        <p:spPr>
          <a:xfrm>
            <a:off x="6409016" y="31072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53" name="Gerade Verbindung 152"/>
          <p:cNvCxnSpPr/>
          <p:nvPr/>
        </p:nvCxnSpPr>
        <p:spPr>
          <a:xfrm rot="120000">
            <a:off x="2718026" y="3795171"/>
            <a:ext cx="10582" cy="73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Minus 155"/>
          <p:cNvSpPr/>
          <p:nvPr/>
        </p:nvSpPr>
        <p:spPr>
          <a:xfrm rot="20856065">
            <a:off x="6029701" y="3271582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78" name="Gerade Verbindung 77"/>
          <p:cNvCxnSpPr/>
          <p:nvPr/>
        </p:nvCxnSpPr>
        <p:spPr>
          <a:xfrm flipV="1">
            <a:off x="179512" y="4653136"/>
            <a:ext cx="1080120" cy="6480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flipV="1">
            <a:off x="1324291" y="4581128"/>
            <a:ext cx="4831885" cy="805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flipH="1" flipV="1">
            <a:off x="6177384" y="3854698"/>
            <a:ext cx="71140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flipV="1">
            <a:off x="6190084" y="3566666"/>
            <a:ext cx="44450" cy="18846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flipV="1">
            <a:off x="6266284" y="3068960"/>
            <a:ext cx="432048" cy="48488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 flipV="1">
            <a:off x="6700490" y="2670820"/>
            <a:ext cx="504056" cy="41287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 flipV="1">
            <a:off x="7206113" y="1556792"/>
            <a:ext cx="1110303" cy="111647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Minus 113"/>
          <p:cNvSpPr/>
          <p:nvPr/>
        </p:nvSpPr>
        <p:spPr>
          <a:xfrm>
            <a:off x="2322860" y="475244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15" name="Flussdiagramm: Zusammenführung 114"/>
          <p:cNvSpPr/>
          <p:nvPr/>
        </p:nvSpPr>
        <p:spPr>
          <a:xfrm>
            <a:off x="1725588" y="44752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2208436" y="44432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2483768" y="44401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3211428" y="44279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3373032" y="4424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4067944" y="43927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4395860" y="43804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4731356" y="43743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5148064" y="43849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5436096" y="440498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0" name="Flussdiagramm: Zusammenführung 129"/>
          <p:cNvSpPr/>
          <p:nvPr/>
        </p:nvSpPr>
        <p:spPr>
          <a:xfrm>
            <a:off x="5986172" y="43651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2" name="Flussdiagramm: Zusammenführung 131"/>
          <p:cNvSpPr/>
          <p:nvPr/>
        </p:nvSpPr>
        <p:spPr>
          <a:xfrm>
            <a:off x="6068828" y="41337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3" name="Flussdiagramm: Zusammenführung 132"/>
          <p:cNvSpPr/>
          <p:nvPr/>
        </p:nvSpPr>
        <p:spPr>
          <a:xfrm>
            <a:off x="6120984" y="366724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6253584" y="335381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6" name="Flussdiagramm: Zusammenführung 135"/>
          <p:cNvSpPr/>
          <p:nvPr/>
        </p:nvSpPr>
        <p:spPr>
          <a:xfrm>
            <a:off x="8064326" y="15377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7" name="Gerade Verbindung 96"/>
          <p:cNvCxnSpPr/>
          <p:nvPr/>
        </p:nvCxnSpPr>
        <p:spPr>
          <a:xfrm>
            <a:off x="5716508" y="6438096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hteck 97"/>
          <p:cNvSpPr/>
          <p:nvPr/>
        </p:nvSpPr>
        <p:spPr>
          <a:xfrm>
            <a:off x="6194114" y="6305793"/>
            <a:ext cx="95731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dirty="0"/>
              <a:t>10 </a:t>
            </a:r>
            <a:r>
              <a:rPr lang="de-DE" sz="600" dirty="0"/>
              <a:t>(GW an der K 2077)</a:t>
            </a:r>
          </a:p>
        </p:txBody>
      </p:sp>
      <p:cxnSp>
        <p:nvCxnSpPr>
          <p:cNvPr id="100" name="Gerade Verbindung 99"/>
          <p:cNvCxnSpPr/>
          <p:nvPr/>
        </p:nvCxnSpPr>
        <p:spPr>
          <a:xfrm flipV="1">
            <a:off x="1047584" y="3644144"/>
            <a:ext cx="0" cy="100811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V="1">
            <a:off x="1043608" y="2856912"/>
            <a:ext cx="360040" cy="7920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V="1">
            <a:off x="1411600" y="1916832"/>
            <a:ext cx="64056" cy="8879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flipH="1" flipV="1">
            <a:off x="1115616" y="1484784"/>
            <a:ext cx="364016" cy="44397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rot="60000" flipH="1" flipV="1">
            <a:off x="107504" y="1356672"/>
            <a:ext cx="1008112" cy="14401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ussdiagramm: Zusammenführung 162"/>
          <p:cNvSpPr/>
          <p:nvPr/>
        </p:nvSpPr>
        <p:spPr>
          <a:xfrm>
            <a:off x="1124246" y="43832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4" name="Flussdiagramm: Zusammenführung 163"/>
          <p:cNvSpPr/>
          <p:nvPr/>
        </p:nvSpPr>
        <p:spPr>
          <a:xfrm>
            <a:off x="1129197" y="36359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1583456" y="18987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>
            <a:extLst>
              <a:ext uri="{FF2B5EF4-FFF2-40B4-BE49-F238E27FC236}">
                <a16:creationId xmlns:a16="http://schemas.microsoft.com/office/drawing/2014/main" id="{7A993CEE-B943-4B72-BBC6-8A0D6C6649E9}"/>
              </a:ext>
            </a:extLst>
          </p:cNvPr>
          <p:cNvSpPr/>
          <p:nvPr/>
        </p:nvSpPr>
        <p:spPr>
          <a:xfrm>
            <a:off x="1530834" y="28688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>
            <a:extLst>
              <a:ext uri="{FF2B5EF4-FFF2-40B4-BE49-F238E27FC236}">
                <a16:creationId xmlns:a16="http://schemas.microsoft.com/office/drawing/2014/main" id="{4A367FD8-FCDE-48D6-A35B-5ECCFA9A5527}"/>
              </a:ext>
            </a:extLst>
          </p:cNvPr>
          <p:cNvSpPr/>
          <p:nvPr/>
        </p:nvSpPr>
        <p:spPr>
          <a:xfrm>
            <a:off x="2417370" y="35683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8" name="Flussdiagramm: Zusammenführung 137">
            <a:extLst>
              <a:ext uri="{FF2B5EF4-FFF2-40B4-BE49-F238E27FC236}">
                <a16:creationId xmlns:a16="http://schemas.microsoft.com/office/drawing/2014/main" id="{D441AA9E-6576-4E3C-A2B8-FA4D5CE5D852}"/>
              </a:ext>
            </a:extLst>
          </p:cNvPr>
          <p:cNvSpPr/>
          <p:nvPr/>
        </p:nvSpPr>
        <p:spPr>
          <a:xfrm>
            <a:off x="2794240" y="34785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1" name="Flussdiagramm: Zusammenführung 140">
            <a:extLst>
              <a:ext uri="{FF2B5EF4-FFF2-40B4-BE49-F238E27FC236}">
                <a16:creationId xmlns:a16="http://schemas.microsoft.com/office/drawing/2014/main" id="{15D86AD4-0C6B-47C0-8B49-21DB66E3D21F}"/>
              </a:ext>
            </a:extLst>
          </p:cNvPr>
          <p:cNvSpPr/>
          <p:nvPr/>
        </p:nvSpPr>
        <p:spPr>
          <a:xfrm>
            <a:off x="3253416" y="39059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2" name="Flussdiagramm: Zusammenführung 141">
            <a:extLst>
              <a:ext uri="{FF2B5EF4-FFF2-40B4-BE49-F238E27FC236}">
                <a16:creationId xmlns:a16="http://schemas.microsoft.com/office/drawing/2014/main" id="{4114EFAE-7255-4BCE-A61D-E83C55A66C8C}"/>
              </a:ext>
            </a:extLst>
          </p:cNvPr>
          <p:cNvSpPr/>
          <p:nvPr/>
        </p:nvSpPr>
        <p:spPr>
          <a:xfrm>
            <a:off x="3768692" y="31577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4" name="Flussdiagramm: Zusammenführung 153">
            <a:extLst>
              <a:ext uri="{FF2B5EF4-FFF2-40B4-BE49-F238E27FC236}">
                <a16:creationId xmlns:a16="http://schemas.microsoft.com/office/drawing/2014/main" id="{669580B9-5FC5-427A-8F3C-254759F9226D}"/>
              </a:ext>
            </a:extLst>
          </p:cNvPr>
          <p:cNvSpPr/>
          <p:nvPr/>
        </p:nvSpPr>
        <p:spPr>
          <a:xfrm>
            <a:off x="2766190" y="28978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5" name="Flussdiagramm: Zusammenführung 154">
            <a:extLst>
              <a:ext uri="{FF2B5EF4-FFF2-40B4-BE49-F238E27FC236}">
                <a16:creationId xmlns:a16="http://schemas.microsoft.com/office/drawing/2014/main" id="{64FAF681-152E-4F6B-95B4-AFE6EFCE87C6}"/>
              </a:ext>
            </a:extLst>
          </p:cNvPr>
          <p:cNvSpPr/>
          <p:nvPr/>
        </p:nvSpPr>
        <p:spPr>
          <a:xfrm>
            <a:off x="3059832" y="27369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7" name="Flussdiagramm: Zusammenführung 156">
            <a:extLst>
              <a:ext uri="{FF2B5EF4-FFF2-40B4-BE49-F238E27FC236}">
                <a16:creationId xmlns:a16="http://schemas.microsoft.com/office/drawing/2014/main" id="{2D88233E-8ADD-44E3-820D-9D98DEBFCA09}"/>
              </a:ext>
            </a:extLst>
          </p:cNvPr>
          <p:cNvSpPr/>
          <p:nvPr/>
        </p:nvSpPr>
        <p:spPr>
          <a:xfrm>
            <a:off x="4721626" y="31073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5977509" y="6148312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6481565" y="601941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5976493" y="6286116"/>
            <a:ext cx="504056" cy="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6480029" y="617181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5976493" y="6436344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6481850" y="6314467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  <a:p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 rot="60000" flipV="1">
            <a:off x="96230" y="4164938"/>
            <a:ext cx="2603562" cy="422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2692510" y="4185513"/>
            <a:ext cx="3323984" cy="33346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-60000">
            <a:off x="6013422" y="4514562"/>
            <a:ext cx="792088" cy="792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6778300" y="4583849"/>
            <a:ext cx="1436177" cy="1331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8320554" y="209114"/>
            <a:ext cx="548210" cy="75920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V="1">
            <a:off x="7790008" y="941608"/>
            <a:ext cx="548210" cy="75920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7254510" y="1692316"/>
            <a:ext cx="548210" cy="759200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5796136" y="2420888"/>
            <a:ext cx="1479064" cy="2016224"/>
          </a:xfrm>
          <a:prstGeom prst="lin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V="1">
            <a:off x="4157204" y="116632"/>
            <a:ext cx="3096344" cy="417646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869" y="0"/>
            <a:ext cx="91450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97674" y="6264003"/>
            <a:ext cx="504056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01730" y="61351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cxnSp>
        <p:nvCxnSpPr>
          <p:cNvPr id="5" name="Gerade Verbindung 4"/>
          <p:cNvCxnSpPr/>
          <p:nvPr/>
        </p:nvCxnSpPr>
        <p:spPr>
          <a:xfrm rot="60000">
            <a:off x="8366376" y="924622"/>
            <a:ext cx="432048" cy="234000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69682" y="6264003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73738" y="613510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1" name="Gerade Verbindung 10"/>
          <p:cNvCxnSpPr/>
          <p:nvPr/>
        </p:nvCxnSpPr>
        <p:spPr>
          <a:xfrm flipH="1" flipV="1">
            <a:off x="2040500" y="775924"/>
            <a:ext cx="288032" cy="1000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Bildschirmpräsentation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55</cp:revision>
  <cp:lastPrinted>2020-07-28T11:54:45Z</cp:lastPrinted>
  <dcterms:created xsi:type="dcterms:W3CDTF">2019-01-21T12:09:47Z</dcterms:created>
  <dcterms:modified xsi:type="dcterms:W3CDTF">2020-07-28T12:02:04Z</dcterms:modified>
</cp:coreProperties>
</file>