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DB9D-67D3-48E5-8C8B-839007E527C8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DC2F-4C43-45B6-BF50-9FB83064D6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DB9D-67D3-48E5-8C8B-839007E527C8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DC2F-4C43-45B6-BF50-9FB83064D6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DB9D-67D3-48E5-8C8B-839007E527C8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DC2F-4C43-45B6-BF50-9FB83064D6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DB9D-67D3-48E5-8C8B-839007E527C8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DC2F-4C43-45B6-BF50-9FB83064D6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DB9D-67D3-48E5-8C8B-839007E527C8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DC2F-4C43-45B6-BF50-9FB83064D6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DB9D-67D3-48E5-8C8B-839007E527C8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DC2F-4C43-45B6-BF50-9FB83064D6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DB9D-67D3-48E5-8C8B-839007E527C8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DC2F-4C43-45B6-BF50-9FB83064D6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DB9D-67D3-48E5-8C8B-839007E527C8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DC2F-4C43-45B6-BF50-9FB83064D6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DB9D-67D3-48E5-8C8B-839007E527C8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DC2F-4C43-45B6-BF50-9FB83064D6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DB9D-67D3-48E5-8C8B-839007E527C8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DC2F-4C43-45B6-BF50-9FB83064D6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DB9D-67D3-48E5-8C8B-839007E527C8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DC2F-4C43-45B6-BF50-9FB83064D6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5DB9D-67D3-48E5-8C8B-839007E527C8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1DC2F-4C43-45B6-BF50-9FB83064D6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123728" y="692696"/>
            <a:ext cx="5024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Reupzig</a:t>
            </a:r>
            <a:r>
              <a:rPr lang="de-DE" dirty="0"/>
              <a:t> Ortsteil </a:t>
            </a:r>
            <a:r>
              <a:rPr lang="de-DE" dirty="0" err="1"/>
              <a:t>Reupzig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Dorfstraße</a:t>
            </a:r>
          </a:p>
          <a:p>
            <a:pPr marL="342900" indent="-342900">
              <a:buAutoNum type="arabicPlain" startAt="2"/>
            </a:pPr>
            <a:r>
              <a:rPr lang="de-DE" dirty="0"/>
              <a:t>Weg von </a:t>
            </a:r>
            <a:r>
              <a:rPr lang="de-DE" dirty="0" err="1"/>
              <a:t>Merzien</a:t>
            </a:r>
            <a:r>
              <a:rPr lang="de-DE" dirty="0"/>
              <a:t> nach </a:t>
            </a:r>
            <a:r>
              <a:rPr lang="de-DE" dirty="0" err="1"/>
              <a:t>Libehna</a:t>
            </a:r>
            <a:endParaRPr lang="de-DE" dirty="0"/>
          </a:p>
          <a:p>
            <a:pPr marL="342900" indent="-342900">
              <a:buAutoNum type="arabicPlain" startAt="3"/>
            </a:pPr>
            <a:r>
              <a:rPr lang="de-DE" dirty="0"/>
              <a:t>Mühlbreite</a:t>
            </a:r>
          </a:p>
          <a:p>
            <a:pPr marL="342900" indent="-342900">
              <a:buAutoNum type="arabicPlain" startAt="4"/>
            </a:pPr>
            <a:r>
              <a:rPr lang="de-DE" dirty="0"/>
              <a:t>Dorfstraße Bereich K 2078 und K 2079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41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61048" y="6117361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65104" y="5988465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4860032" y="6258002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364088" y="6134676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</p:txBody>
      </p:sp>
      <p:cxnSp>
        <p:nvCxnSpPr>
          <p:cNvPr id="15" name="Gerade Verbindung 14"/>
          <p:cNvCxnSpPr/>
          <p:nvPr/>
        </p:nvCxnSpPr>
        <p:spPr>
          <a:xfrm>
            <a:off x="4868540" y="6405985"/>
            <a:ext cx="504056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5359896" y="6273457"/>
            <a:ext cx="101021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dirty="0"/>
              <a:t>4 </a:t>
            </a:r>
            <a:r>
              <a:rPr lang="de-DE" sz="600" dirty="0"/>
              <a:t>(GW an K 2078/K 2079)</a:t>
            </a:r>
          </a:p>
        </p:txBody>
      </p:sp>
      <p:sp>
        <p:nvSpPr>
          <p:cNvPr id="17" name="Minus 16"/>
          <p:cNvSpPr/>
          <p:nvPr/>
        </p:nvSpPr>
        <p:spPr>
          <a:xfrm>
            <a:off x="6461749" y="6034075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6572908" y="5987467"/>
            <a:ext cx="1149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</a:t>
            </a:r>
          </a:p>
          <a:p>
            <a:r>
              <a:rPr lang="de-DE" sz="1000" dirty="0"/>
              <a:t>(LBW bzw. massiv)</a:t>
            </a:r>
          </a:p>
        </p:txBody>
      </p:sp>
      <p:cxnSp>
        <p:nvCxnSpPr>
          <p:cNvPr id="19" name="Gerade Verbindung 18"/>
          <p:cNvCxnSpPr/>
          <p:nvPr/>
        </p:nvCxnSpPr>
        <p:spPr>
          <a:xfrm flipH="1" flipV="1">
            <a:off x="4567238" y="4091358"/>
            <a:ext cx="48198" cy="298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V="1">
            <a:off x="4770217" y="3861048"/>
            <a:ext cx="449855" cy="63627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flipH="1" flipV="1">
            <a:off x="4943946" y="4103842"/>
            <a:ext cx="132110" cy="111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 flipV="1">
            <a:off x="4709451" y="4432350"/>
            <a:ext cx="72000" cy="93600"/>
          </a:xfrm>
          <a:prstGeom prst="line">
            <a:avLst/>
          </a:prstGeom>
          <a:ln w="952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H="1">
            <a:off x="4579721" y="4511501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4139952" y="3937945"/>
            <a:ext cx="226800" cy="25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>
            <a:off x="4063054" y="2271982"/>
            <a:ext cx="191574" cy="1656184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htwinkliges Dreieck 47"/>
          <p:cNvSpPr/>
          <p:nvPr/>
        </p:nvSpPr>
        <p:spPr>
          <a:xfrm rot="10398738" flipV="1">
            <a:off x="3969042" y="2634299"/>
            <a:ext cx="170146" cy="1228356"/>
          </a:xfrm>
          <a:prstGeom prst="rtTriangl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9" name="Gerade Verbindung 48"/>
          <p:cNvCxnSpPr/>
          <p:nvPr/>
        </p:nvCxnSpPr>
        <p:spPr>
          <a:xfrm flipH="1">
            <a:off x="4133959" y="3891491"/>
            <a:ext cx="144000" cy="2160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 flipH="1">
            <a:off x="3983711" y="2174421"/>
            <a:ext cx="158400" cy="46800"/>
          </a:xfrm>
          <a:prstGeom prst="line">
            <a:avLst/>
          </a:prstGeom>
          <a:ln w="158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56"/>
          <p:cNvCxnSpPr/>
          <p:nvPr/>
        </p:nvCxnSpPr>
        <p:spPr>
          <a:xfrm flipH="1">
            <a:off x="3776125" y="2329320"/>
            <a:ext cx="298800" cy="93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/>
          <p:nvPr/>
        </p:nvCxnSpPr>
        <p:spPr>
          <a:xfrm flipH="1">
            <a:off x="3909544" y="2423333"/>
            <a:ext cx="158400" cy="46800"/>
          </a:xfrm>
          <a:prstGeom prst="line">
            <a:avLst/>
          </a:prstGeom>
          <a:ln w="158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/>
          <p:nvPr/>
        </p:nvCxnSpPr>
        <p:spPr>
          <a:xfrm rot="5400000">
            <a:off x="4032206" y="2261047"/>
            <a:ext cx="14400" cy="5760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/>
        </p:nvCxnSpPr>
        <p:spPr>
          <a:xfrm flipV="1">
            <a:off x="4080946" y="2209198"/>
            <a:ext cx="180000" cy="18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/>
        </p:nvCxnSpPr>
        <p:spPr>
          <a:xfrm flipH="1" flipV="1">
            <a:off x="4021940" y="1646136"/>
            <a:ext cx="234000" cy="5672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/>
          <p:cNvCxnSpPr/>
          <p:nvPr/>
        </p:nvCxnSpPr>
        <p:spPr>
          <a:xfrm flipH="1" flipV="1">
            <a:off x="4018600" y="1261762"/>
            <a:ext cx="3592" cy="396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70"/>
          <p:cNvCxnSpPr/>
          <p:nvPr/>
        </p:nvCxnSpPr>
        <p:spPr>
          <a:xfrm flipH="1" flipV="1">
            <a:off x="1015632" y="2867810"/>
            <a:ext cx="300732" cy="4764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72"/>
          <p:cNvCxnSpPr/>
          <p:nvPr/>
        </p:nvCxnSpPr>
        <p:spPr>
          <a:xfrm flipH="1" flipV="1">
            <a:off x="1313896" y="3333136"/>
            <a:ext cx="72008" cy="5040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/>
          <p:cNvCxnSpPr/>
          <p:nvPr/>
        </p:nvCxnSpPr>
        <p:spPr>
          <a:xfrm flipV="1">
            <a:off x="1323912" y="3825104"/>
            <a:ext cx="62648" cy="1594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/>
          <p:cNvCxnSpPr/>
          <p:nvPr/>
        </p:nvCxnSpPr>
        <p:spPr>
          <a:xfrm flipV="1">
            <a:off x="1971160" y="4761208"/>
            <a:ext cx="190800" cy="21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79"/>
          <p:cNvCxnSpPr/>
          <p:nvPr/>
        </p:nvCxnSpPr>
        <p:spPr>
          <a:xfrm flipH="1" flipV="1">
            <a:off x="2115448" y="4437112"/>
            <a:ext cx="46800" cy="331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84"/>
          <p:cNvCxnSpPr/>
          <p:nvPr/>
        </p:nvCxnSpPr>
        <p:spPr>
          <a:xfrm flipV="1">
            <a:off x="2095392" y="5229200"/>
            <a:ext cx="514360" cy="1234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87"/>
          <p:cNvCxnSpPr/>
          <p:nvPr/>
        </p:nvCxnSpPr>
        <p:spPr>
          <a:xfrm flipV="1">
            <a:off x="2607176" y="5139160"/>
            <a:ext cx="1548000" cy="9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91"/>
          <p:cNvCxnSpPr/>
          <p:nvPr/>
        </p:nvCxnSpPr>
        <p:spPr>
          <a:xfrm flipH="1" flipV="1">
            <a:off x="4203680" y="4568248"/>
            <a:ext cx="36000" cy="4449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 flipV="1">
            <a:off x="4147144" y="5010600"/>
            <a:ext cx="93600" cy="12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Flussdiagramm: Zusammenführung 95"/>
          <p:cNvSpPr/>
          <p:nvPr/>
        </p:nvSpPr>
        <p:spPr>
          <a:xfrm>
            <a:off x="2081818" y="521015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7" name="Flussdiagramm: Zusammenführung 96"/>
          <p:cNvSpPr/>
          <p:nvPr/>
        </p:nvSpPr>
        <p:spPr>
          <a:xfrm>
            <a:off x="2521868" y="510423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8" name="Flussdiagramm: Zusammenführung 97"/>
          <p:cNvSpPr/>
          <p:nvPr/>
        </p:nvSpPr>
        <p:spPr>
          <a:xfrm>
            <a:off x="3003064" y="506613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9" name="Flussdiagramm: Zusammenführung 98"/>
          <p:cNvSpPr/>
          <p:nvPr/>
        </p:nvSpPr>
        <p:spPr>
          <a:xfrm>
            <a:off x="3275856" y="505127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0" name="Flussdiagramm: Zusammenführung 99"/>
          <p:cNvSpPr/>
          <p:nvPr/>
        </p:nvSpPr>
        <p:spPr>
          <a:xfrm>
            <a:off x="3707904" y="503565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1" name="Flussdiagramm: Zusammenführung 100"/>
          <p:cNvSpPr/>
          <p:nvPr/>
        </p:nvSpPr>
        <p:spPr>
          <a:xfrm>
            <a:off x="4257298" y="500517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2" name="Flussdiagramm: Zusammenführung 101"/>
          <p:cNvSpPr/>
          <p:nvPr/>
        </p:nvSpPr>
        <p:spPr>
          <a:xfrm>
            <a:off x="4257298" y="343623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3" name="Flussdiagramm: Zusammenführung 102"/>
          <p:cNvSpPr/>
          <p:nvPr/>
        </p:nvSpPr>
        <p:spPr>
          <a:xfrm>
            <a:off x="4208150" y="299657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4" name="Flussdiagramm: Zusammenführung 103"/>
          <p:cNvSpPr/>
          <p:nvPr/>
        </p:nvSpPr>
        <p:spPr>
          <a:xfrm>
            <a:off x="3984888" y="253442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5" name="Flussdiagramm: Zusammenführung 104"/>
          <p:cNvSpPr/>
          <p:nvPr/>
        </p:nvSpPr>
        <p:spPr>
          <a:xfrm>
            <a:off x="4003556" y="216676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6" name="Flussdiagramm: Zusammenführung 105"/>
          <p:cNvSpPr/>
          <p:nvPr/>
        </p:nvSpPr>
        <p:spPr>
          <a:xfrm>
            <a:off x="4060706" y="22582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7" name="Flussdiagramm: Zusammenführung 106"/>
          <p:cNvSpPr/>
          <p:nvPr/>
        </p:nvSpPr>
        <p:spPr>
          <a:xfrm>
            <a:off x="4095618" y="202813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8" name="Flussdiagramm: Zusammenführung 107"/>
          <p:cNvSpPr/>
          <p:nvPr/>
        </p:nvSpPr>
        <p:spPr>
          <a:xfrm>
            <a:off x="3995936" y="182577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68" name="Gerade Verbindung 67"/>
          <p:cNvCxnSpPr/>
          <p:nvPr/>
        </p:nvCxnSpPr>
        <p:spPr>
          <a:xfrm flipH="1">
            <a:off x="4050070" y="1133681"/>
            <a:ext cx="43200" cy="93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73"/>
          <p:cNvCxnSpPr/>
          <p:nvPr/>
        </p:nvCxnSpPr>
        <p:spPr>
          <a:xfrm>
            <a:off x="3998915" y="778938"/>
            <a:ext cx="93600" cy="35837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80"/>
          <p:cNvCxnSpPr/>
          <p:nvPr/>
        </p:nvCxnSpPr>
        <p:spPr>
          <a:xfrm>
            <a:off x="3969167" y="707580"/>
            <a:ext cx="28800" cy="7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83"/>
          <p:cNvCxnSpPr/>
          <p:nvPr/>
        </p:nvCxnSpPr>
        <p:spPr>
          <a:xfrm flipV="1">
            <a:off x="3950099" y="661763"/>
            <a:ext cx="136800" cy="39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88"/>
          <p:cNvCxnSpPr/>
          <p:nvPr/>
        </p:nvCxnSpPr>
        <p:spPr>
          <a:xfrm>
            <a:off x="4003079" y="154728"/>
            <a:ext cx="72008" cy="514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94"/>
          <p:cNvCxnSpPr/>
          <p:nvPr/>
        </p:nvCxnSpPr>
        <p:spPr>
          <a:xfrm flipV="1">
            <a:off x="3810405" y="173250"/>
            <a:ext cx="180000" cy="18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Flussdiagramm: Zusammenführung 108"/>
          <p:cNvSpPr/>
          <p:nvPr/>
        </p:nvSpPr>
        <p:spPr>
          <a:xfrm>
            <a:off x="3923928" y="165080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0" name="Flussdiagramm: Zusammenführung 109"/>
          <p:cNvSpPr/>
          <p:nvPr/>
        </p:nvSpPr>
        <p:spPr>
          <a:xfrm>
            <a:off x="3923928" y="14657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1" name="Flussdiagramm: Zusammenführung 110"/>
          <p:cNvSpPr/>
          <p:nvPr/>
        </p:nvSpPr>
        <p:spPr>
          <a:xfrm>
            <a:off x="3923928" y="126876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2" name="Flussdiagramm: Zusammenführung 111"/>
          <p:cNvSpPr/>
          <p:nvPr/>
        </p:nvSpPr>
        <p:spPr>
          <a:xfrm>
            <a:off x="3984887" y="107016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3" name="Flussdiagramm: Zusammenführung 112"/>
          <p:cNvSpPr/>
          <p:nvPr/>
        </p:nvSpPr>
        <p:spPr>
          <a:xfrm>
            <a:off x="3942976" y="89443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4" name="Flussdiagramm: Zusammenführung 113"/>
          <p:cNvSpPr/>
          <p:nvPr/>
        </p:nvSpPr>
        <p:spPr>
          <a:xfrm>
            <a:off x="3878689" y="69269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5" name="Flussdiagramm: Zusammenführung 114"/>
          <p:cNvSpPr/>
          <p:nvPr/>
        </p:nvSpPr>
        <p:spPr>
          <a:xfrm>
            <a:off x="3962040" y="49572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6" name="Flussdiagramm: Zusammenführung 115"/>
          <p:cNvSpPr/>
          <p:nvPr/>
        </p:nvSpPr>
        <p:spPr>
          <a:xfrm>
            <a:off x="3928690" y="22197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7" name="Flussdiagramm: Zusammenführung 116"/>
          <p:cNvSpPr/>
          <p:nvPr/>
        </p:nvSpPr>
        <p:spPr>
          <a:xfrm>
            <a:off x="3851342" y="20292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22" name="Gerade Verbindung 121"/>
          <p:cNvCxnSpPr/>
          <p:nvPr/>
        </p:nvCxnSpPr>
        <p:spPr>
          <a:xfrm flipV="1">
            <a:off x="4017301" y="1222477"/>
            <a:ext cx="37368" cy="5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Gerade Verbindung 123"/>
          <p:cNvCxnSpPr/>
          <p:nvPr/>
        </p:nvCxnSpPr>
        <p:spPr>
          <a:xfrm>
            <a:off x="1306395" y="4005064"/>
            <a:ext cx="72008" cy="432048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Gerade Verbindung 127"/>
          <p:cNvCxnSpPr/>
          <p:nvPr/>
        </p:nvCxnSpPr>
        <p:spPr>
          <a:xfrm>
            <a:off x="1398038" y="4465162"/>
            <a:ext cx="270000" cy="15120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Gerade Verbindung 130"/>
          <p:cNvCxnSpPr/>
          <p:nvPr/>
        </p:nvCxnSpPr>
        <p:spPr>
          <a:xfrm>
            <a:off x="1688875" y="4647526"/>
            <a:ext cx="244800" cy="432048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Gerade Verbindung 134"/>
          <p:cNvCxnSpPr/>
          <p:nvPr/>
        </p:nvCxnSpPr>
        <p:spPr>
          <a:xfrm>
            <a:off x="1962882" y="5131947"/>
            <a:ext cx="232854" cy="961349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rade Verbindung 138"/>
          <p:cNvCxnSpPr/>
          <p:nvPr/>
        </p:nvCxnSpPr>
        <p:spPr>
          <a:xfrm flipV="1">
            <a:off x="1697290" y="4386622"/>
            <a:ext cx="486000" cy="216024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Gerade Verbindung 140"/>
          <p:cNvCxnSpPr/>
          <p:nvPr/>
        </p:nvCxnSpPr>
        <p:spPr>
          <a:xfrm flipV="1">
            <a:off x="2195736" y="4121030"/>
            <a:ext cx="864096" cy="25920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Gerade Verbindung 146"/>
          <p:cNvCxnSpPr/>
          <p:nvPr/>
        </p:nvCxnSpPr>
        <p:spPr>
          <a:xfrm flipV="1">
            <a:off x="3126230" y="3958301"/>
            <a:ext cx="864096" cy="144016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Gerade Verbindung 148"/>
          <p:cNvCxnSpPr/>
          <p:nvPr/>
        </p:nvCxnSpPr>
        <p:spPr>
          <a:xfrm flipH="1" flipV="1">
            <a:off x="4051114" y="3941471"/>
            <a:ext cx="180000" cy="576063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Gerade Verbindung 151"/>
          <p:cNvCxnSpPr/>
          <p:nvPr/>
        </p:nvCxnSpPr>
        <p:spPr>
          <a:xfrm flipH="1">
            <a:off x="4275553" y="4467045"/>
            <a:ext cx="288032" cy="72009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Gerade Verbindung 153"/>
          <p:cNvCxnSpPr/>
          <p:nvPr/>
        </p:nvCxnSpPr>
        <p:spPr>
          <a:xfrm flipH="1">
            <a:off x="4638398" y="4207063"/>
            <a:ext cx="216024" cy="23760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Gerade Verbindung 155"/>
          <p:cNvCxnSpPr/>
          <p:nvPr/>
        </p:nvCxnSpPr>
        <p:spPr>
          <a:xfrm flipH="1">
            <a:off x="4868447" y="3794650"/>
            <a:ext cx="277200" cy="381616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Flussdiagramm: Zusammenführung 158"/>
          <p:cNvSpPr/>
          <p:nvPr/>
        </p:nvSpPr>
        <p:spPr>
          <a:xfrm>
            <a:off x="1353158" y="402469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0" name="Flussdiagramm: Zusammenführung 159"/>
          <p:cNvSpPr/>
          <p:nvPr/>
        </p:nvSpPr>
        <p:spPr>
          <a:xfrm>
            <a:off x="1619672" y="446985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1" name="Flussdiagramm: Zusammenführung 160"/>
          <p:cNvSpPr/>
          <p:nvPr/>
        </p:nvSpPr>
        <p:spPr>
          <a:xfrm>
            <a:off x="1611257" y="474197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2" name="Flussdiagramm: Zusammenführung 161"/>
          <p:cNvSpPr/>
          <p:nvPr/>
        </p:nvSpPr>
        <p:spPr>
          <a:xfrm>
            <a:off x="1955389" y="550973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3" name="Flussdiagramm: Zusammenführung 162"/>
          <p:cNvSpPr/>
          <p:nvPr/>
        </p:nvSpPr>
        <p:spPr>
          <a:xfrm>
            <a:off x="2072277" y="611012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4" name="Flussdiagramm: Zusammenführung 163"/>
          <p:cNvSpPr/>
          <p:nvPr/>
        </p:nvSpPr>
        <p:spPr>
          <a:xfrm>
            <a:off x="2367802" y="43697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5" name="Flussdiagramm: Zusammenführung 164"/>
          <p:cNvSpPr/>
          <p:nvPr/>
        </p:nvSpPr>
        <p:spPr>
          <a:xfrm>
            <a:off x="2740945" y="42594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6" name="Flussdiagramm: Zusammenführung 165"/>
          <p:cNvSpPr/>
          <p:nvPr/>
        </p:nvSpPr>
        <p:spPr>
          <a:xfrm>
            <a:off x="3043924" y="419023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7" name="Flussdiagramm: Zusammenführung 166"/>
          <p:cNvSpPr/>
          <p:nvPr/>
        </p:nvSpPr>
        <p:spPr>
          <a:xfrm>
            <a:off x="3260839" y="416498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8" name="Flussdiagramm: Zusammenführung 167"/>
          <p:cNvSpPr/>
          <p:nvPr/>
        </p:nvSpPr>
        <p:spPr>
          <a:xfrm>
            <a:off x="3740642" y="409670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9" name="Flussdiagramm: Zusammenführung 168"/>
          <p:cNvSpPr/>
          <p:nvPr/>
        </p:nvSpPr>
        <p:spPr>
          <a:xfrm>
            <a:off x="4145562" y="401347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0" name="Flussdiagramm: Zusammenführung 169"/>
          <p:cNvSpPr/>
          <p:nvPr/>
        </p:nvSpPr>
        <p:spPr>
          <a:xfrm>
            <a:off x="4253113" y="45811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1" name="Flussdiagramm: Zusammenführung 170"/>
          <p:cNvSpPr/>
          <p:nvPr/>
        </p:nvSpPr>
        <p:spPr>
          <a:xfrm>
            <a:off x="4594440" y="453344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2" name="Flussdiagramm: Zusammenführung 171"/>
          <p:cNvSpPr/>
          <p:nvPr/>
        </p:nvSpPr>
        <p:spPr>
          <a:xfrm>
            <a:off x="4768389" y="433705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3" name="Flussdiagramm: Zusammenführung 172"/>
          <p:cNvSpPr/>
          <p:nvPr/>
        </p:nvSpPr>
        <p:spPr>
          <a:xfrm>
            <a:off x="4967583" y="404060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4" name="Flussdiagramm: Zusammenführung 173"/>
          <p:cNvSpPr/>
          <p:nvPr/>
        </p:nvSpPr>
        <p:spPr>
          <a:xfrm>
            <a:off x="5122819" y="381616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5" name="Minus 174"/>
          <p:cNvSpPr/>
          <p:nvPr/>
        </p:nvSpPr>
        <p:spPr>
          <a:xfrm rot="-780000">
            <a:off x="3131840" y="3970889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860032" y="6165304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363568" y="6045615"/>
            <a:ext cx="23647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 </a:t>
            </a:r>
            <a:r>
              <a:rPr lang="de-DE" sz="600" dirty="0"/>
              <a:t>(Straße teilweise Gemarkung </a:t>
            </a:r>
            <a:r>
              <a:rPr lang="de-DE" sz="600" dirty="0" err="1"/>
              <a:t>Reupzig</a:t>
            </a:r>
            <a:r>
              <a:rPr lang="de-DE" sz="600" dirty="0"/>
              <a:t> und teilweise Großbadegast)</a:t>
            </a:r>
          </a:p>
        </p:txBody>
      </p:sp>
      <p:cxnSp>
        <p:nvCxnSpPr>
          <p:cNvPr id="5" name="Gerade Verbindung 4"/>
          <p:cNvCxnSpPr/>
          <p:nvPr/>
        </p:nvCxnSpPr>
        <p:spPr>
          <a:xfrm flipH="1" flipV="1">
            <a:off x="1562522" y="813470"/>
            <a:ext cx="216024" cy="208823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flipH="1" flipV="1">
            <a:off x="1774801" y="2888431"/>
            <a:ext cx="144016" cy="158417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 flipH="1" flipV="1">
            <a:off x="1917230" y="4471464"/>
            <a:ext cx="108000" cy="46017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Bildschirmpräsentation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48</cp:revision>
  <cp:lastPrinted>2020-07-21T14:59:27Z</cp:lastPrinted>
  <dcterms:created xsi:type="dcterms:W3CDTF">2018-12-05T13:50:47Z</dcterms:created>
  <dcterms:modified xsi:type="dcterms:W3CDTF">2020-07-21T15:11:47Z</dcterms:modified>
</cp:coreProperties>
</file>