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3E887-9978-4864-889C-A857510DA164}" type="datetimeFigureOut">
              <a:rPr lang="de-DE" smtClean="0"/>
              <a:pPr/>
              <a:t>23.07.2020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4A05A-C254-4663-84C9-D2094A7E9C1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79712" y="620688"/>
            <a:ext cx="532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Scheuder</a:t>
            </a:r>
            <a:r>
              <a:rPr lang="de-DE" dirty="0"/>
              <a:t> Ortsteil </a:t>
            </a:r>
            <a:r>
              <a:rPr lang="de-DE" dirty="0" err="1"/>
              <a:t>Scheuder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Dorfstraße</a:t>
            </a:r>
          </a:p>
          <a:p>
            <a:pPr marL="342900" indent="-342900"/>
            <a:r>
              <a:rPr lang="de-DE" dirty="0"/>
              <a:t>2	Dorfstraße Bereich K 2080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32768" y="6207011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36824" y="607811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940260" y="6398970"/>
            <a:ext cx="504056" cy="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5431616" y="6277394"/>
            <a:ext cx="76815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2 </a:t>
            </a:r>
            <a:r>
              <a:rPr lang="de-DE" sz="600" dirty="0"/>
              <a:t>(GW an K 2080)</a:t>
            </a:r>
          </a:p>
        </p:txBody>
      </p:sp>
      <p:sp>
        <p:nvSpPr>
          <p:cNvPr id="9" name="Minus 8"/>
          <p:cNvSpPr/>
          <p:nvPr/>
        </p:nvSpPr>
        <p:spPr>
          <a:xfrm>
            <a:off x="6533469" y="6123725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644628" y="6077117"/>
            <a:ext cx="1149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(LBW bzw. massiv)</a:t>
            </a:r>
          </a:p>
        </p:txBody>
      </p:sp>
      <p:cxnSp>
        <p:nvCxnSpPr>
          <p:cNvPr id="13" name="Gerade Verbindung 12"/>
          <p:cNvCxnSpPr/>
          <p:nvPr/>
        </p:nvCxnSpPr>
        <p:spPr>
          <a:xfrm flipV="1">
            <a:off x="5459487" y="2734558"/>
            <a:ext cx="345600" cy="288000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flipV="1">
            <a:off x="3779912" y="2874412"/>
            <a:ext cx="1991680" cy="17067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H="1" flipV="1">
            <a:off x="3629760" y="3939192"/>
            <a:ext cx="144836" cy="6427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>
            <a:off x="3498016" y="4581128"/>
            <a:ext cx="286588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H="1" flipV="1">
            <a:off x="2705928" y="4608740"/>
            <a:ext cx="798224" cy="43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 flipV="1">
            <a:off x="4015788" y="4374308"/>
            <a:ext cx="442800" cy="8579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 flipV="1">
            <a:off x="3603772" y="4630216"/>
            <a:ext cx="374400" cy="835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V="1">
            <a:off x="3858056" y="4956508"/>
            <a:ext cx="471600" cy="2665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flipV="1">
            <a:off x="3767640" y="4746620"/>
            <a:ext cx="450000" cy="259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H="1" flipV="1">
            <a:off x="3952984" y="4653136"/>
            <a:ext cx="100800" cy="18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4017412" y="4859956"/>
            <a:ext cx="64800" cy="223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flipH="1">
            <a:off x="3347864" y="3954532"/>
            <a:ext cx="294168" cy="288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 flipV="1">
            <a:off x="3069036" y="3926920"/>
            <a:ext cx="288000" cy="57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flipH="1">
            <a:off x="2568048" y="3929988"/>
            <a:ext cx="504024" cy="144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flipH="1">
            <a:off x="2283084" y="3939192"/>
            <a:ext cx="288032" cy="158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H="1">
            <a:off x="2051720" y="4099992"/>
            <a:ext cx="234432" cy="1931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flipH="1">
            <a:off x="2068684" y="4181204"/>
            <a:ext cx="0" cy="216024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H="1" flipV="1">
            <a:off x="2051720" y="4293096"/>
            <a:ext cx="360040" cy="2880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H="1" flipV="1">
            <a:off x="2402556" y="4577713"/>
            <a:ext cx="306000" cy="3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flipH="1">
            <a:off x="1372455" y="4885486"/>
            <a:ext cx="270000" cy="511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 flipH="1">
            <a:off x="1077521" y="5389542"/>
            <a:ext cx="302400" cy="126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flipV="1">
            <a:off x="2627784" y="4608338"/>
            <a:ext cx="85613" cy="19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 flipV="1">
            <a:off x="3317933" y="5201990"/>
            <a:ext cx="540000" cy="2486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flipV="1">
            <a:off x="3251367" y="5447945"/>
            <a:ext cx="72000" cy="82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 flipV="1">
            <a:off x="2932142" y="5515216"/>
            <a:ext cx="342000" cy="190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flipV="1">
            <a:off x="2873868" y="5695681"/>
            <a:ext cx="79200" cy="275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>
            <a:off x="2342257" y="5628683"/>
            <a:ext cx="536621" cy="93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930249" y="5487825"/>
            <a:ext cx="417600" cy="14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ussdiagramm: Zusammenführung 11"/>
          <p:cNvSpPr/>
          <p:nvPr/>
        </p:nvSpPr>
        <p:spPr>
          <a:xfrm>
            <a:off x="5605920" y="28651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3" name="Flussdiagramm: Zusammenführung 102"/>
          <p:cNvSpPr/>
          <p:nvPr/>
        </p:nvSpPr>
        <p:spPr>
          <a:xfrm>
            <a:off x="5241851" y="319026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4" name="Flussdiagramm: Zusammenführung 103"/>
          <p:cNvSpPr/>
          <p:nvPr/>
        </p:nvSpPr>
        <p:spPr>
          <a:xfrm>
            <a:off x="4950467" y="343359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5" name="Flussdiagramm: Zusammenführung 104"/>
          <p:cNvSpPr/>
          <p:nvPr/>
        </p:nvSpPr>
        <p:spPr>
          <a:xfrm>
            <a:off x="4572000" y="36873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6" name="Flussdiagramm: Zusammenführung 105"/>
          <p:cNvSpPr/>
          <p:nvPr/>
        </p:nvSpPr>
        <p:spPr>
          <a:xfrm>
            <a:off x="4243730" y="396597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7" name="Flussdiagramm: Zusammenführung 106"/>
          <p:cNvSpPr/>
          <p:nvPr/>
        </p:nvSpPr>
        <p:spPr>
          <a:xfrm>
            <a:off x="3981304" y="41893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8" name="Flussdiagramm: Zusammenführung 107"/>
          <p:cNvSpPr/>
          <p:nvPr/>
        </p:nvSpPr>
        <p:spPr>
          <a:xfrm>
            <a:off x="3613948" y="44761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9" name="Flussdiagramm: Zusammenführung 108"/>
          <p:cNvSpPr/>
          <p:nvPr/>
        </p:nvSpPr>
        <p:spPr>
          <a:xfrm>
            <a:off x="3592000" y="42930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0" name="Flussdiagramm: Zusammenführung 109"/>
          <p:cNvSpPr/>
          <p:nvPr/>
        </p:nvSpPr>
        <p:spPr>
          <a:xfrm>
            <a:off x="3563888" y="40770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1" name="Flussdiagramm: Zusammenführung 110"/>
          <p:cNvSpPr/>
          <p:nvPr/>
        </p:nvSpPr>
        <p:spPr>
          <a:xfrm>
            <a:off x="4259514" y="50058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2" name="Flussdiagramm: Zusammenführung 111"/>
          <p:cNvSpPr/>
          <p:nvPr/>
        </p:nvSpPr>
        <p:spPr>
          <a:xfrm>
            <a:off x="4108182" y="51071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3" name="Flussdiagramm: Zusammenführung 112"/>
          <p:cNvSpPr/>
          <p:nvPr/>
        </p:nvSpPr>
        <p:spPr>
          <a:xfrm>
            <a:off x="4021542" y="53414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4" name="Flussdiagramm: Zusammenführung 113"/>
          <p:cNvSpPr/>
          <p:nvPr/>
        </p:nvSpPr>
        <p:spPr>
          <a:xfrm>
            <a:off x="3782824" y="524577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5" name="Flussdiagramm: Zusammenführung 114"/>
          <p:cNvSpPr/>
          <p:nvPr/>
        </p:nvSpPr>
        <p:spPr>
          <a:xfrm>
            <a:off x="3480906" y="52548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6" name="Flussdiagramm: Zusammenführung 115"/>
          <p:cNvSpPr/>
          <p:nvPr/>
        </p:nvSpPr>
        <p:spPr>
          <a:xfrm>
            <a:off x="3200190" y="54035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7" name="Flussdiagramm: Zusammenführung 116"/>
          <p:cNvSpPr/>
          <p:nvPr/>
        </p:nvSpPr>
        <p:spPr>
          <a:xfrm>
            <a:off x="2873072" y="55559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8" name="Flussdiagramm: Zusammenführung 117"/>
          <p:cNvSpPr/>
          <p:nvPr/>
        </p:nvSpPr>
        <p:spPr>
          <a:xfrm>
            <a:off x="2505716" y="55501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9" name="Flussdiagramm: Zusammenführung 118"/>
          <p:cNvSpPr/>
          <p:nvPr/>
        </p:nvSpPr>
        <p:spPr>
          <a:xfrm>
            <a:off x="2122576" y="54488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0" name="Flussdiagramm: Zusammenführung 119"/>
          <p:cNvSpPr/>
          <p:nvPr/>
        </p:nvSpPr>
        <p:spPr>
          <a:xfrm>
            <a:off x="1280428" y="52646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1" name="Flussdiagramm: Zusammenführung 120"/>
          <p:cNvSpPr/>
          <p:nvPr/>
        </p:nvSpPr>
        <p:spPr>
          <a:xfrm>
            <a:off x="1378042" y="507421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2" name="Flussdiagramm: Zusammenführung 121"/>
          <p:cNvSpPr/>
          <p:nvPr/>
        </p:nvSpPr>
        <p:spPr>
          <a:xfrm>
            <a:off x="1523126" y="47288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3" name="Flussdiagramm: Zusammenführung 122"/>
          <p:cNvSpPr/>
          <p:nvPr/>
        </p:nvSpPr>
        <p:spPr>
          <a:xfrm>
            <a:off x="2029772" y="41589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4" name="Flussdiagramm: Zusammenführung 123"/>
          <p:cNvSpPr/>
          <p:nvPr/>
        </p:nvSpPr>
        <p:spPr>
          <a:xfrm>
            <a:off x="2476452" y="44725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5" name="Flussdiagramm: Zusammenführung 124"/>
          <p:cNvSpPr/>
          <p:nvPr/>
        </p:nvSpPr>
        <p:spPr>
          <a:xfrm>
            <a:off x="2628852" y="44883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6" name="Flussdiagramm: Zusammenführung 125"/>
          <p:cNvSpPr/>
          <p:nvPr/>
        </p:nvSpPr>
        <p:spPr>
          <a:xfrm>
            <a:off x="2876730" y="44761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7" name="Flussdiagramm: Zusammenführung 126"/>
          <p:cNvSpPr/>
          <p:nvPr/>
        </p:nvSpPr>
        <p:spPr>
          <a:xfrm>
            <a:off x="3155988" y="44752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8" name="Flussdiagramm: Zusammenführung 127"/>
          <p:cNvSpPr/>
          <p:nvPr/>
        </p:nvSpPr>
        <p:spPr>
          <a:xfrm>
            <a:off x="3347864" y="44908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29" name="Gerade Verbindung 128"/>
          <p:cNvCxnSpPr/>
          <p:nvPr/>
        </p:nvCxnSpPr>
        <p:spPr>
          <a:xfrm>
            <a:off x="1101968" y="1210400"/>
            <a:ext cx="388800" cy="122413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133"/>
          <p:cNvCxnSpPr/>
          <p:nvPr/>
        </p:nvCxnSpPr>
        <p:spPr>
          <a:xfrm>
            <a:off x="1479794" y="2420888"/>
            <a:ext cx="216024" cy="50405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>
            <a:off x="1687542" y="2895164"/>
            <a:ext cx="18000" cy="547912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>
            <a:off x="1712584" y="3457152"/>
            <a:ext cx="123112" cy="403896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>
            <a:off x="1827742" y="3829606"/>
            <a:ext cx="164788" cy="377714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143"/>
          <p:cNvCxnSpPr/>
          <p:nvPr/>
        </p:nvCxnSpPr>
        <p:spPr>
          <a:xfrm>
            <a:off x="1987988" y="4186862"/>
            <a:ext cx="20772" cy="16169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 flipH="1">
            <a:off x="1856386" y="4340276"/>
            <a:ext cx="144016" cy="7200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148"/>
          <p:cNvCxnSpPr/>
          <p:nvPr/>
        </p:nvCxnSpPr>
        <p:spPr>
          <a:xfrm flipH="1">
            <a:off x="1646162" y="4409808"/>
            <a:ext cx="234000" cy="42624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>
            <a:off x="1670990" y="4885006"/>
            <a:ext cx="432048" cy="11880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Flussdiagramm: Zusammenführung 155"/>
          <p:cNvSpPr/>
          <p:nvPr/>
        </p:nvSpPr>
        <p:spPr>
          <a:xfrm>
            <a:off x="1959022" y="59989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7" name="Flussdiagramm: Zusammenführung 156"/>
          <p:cNvSpPr/>
          <p:nvPr/>
        </p:nvSpPr>
        <p:spPr>
          <a:xfrm>
            <a:off x="1903566" y="58358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8" name="Flussdiagramm: Zusammenführung 157"/>
          <p:cNvSpPr/>
          <p:nvPr/>
        </p:nvSpPr>
        <p:spPr>
          <a:xfrm>
            <a:off x="1788516" y="55172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9" name="Flussdiagramm: Zusammenführung 158"/>
          <p:cNvSpPr/>
          <p:nvPr/>
        </p:nvSpPr>
        <p:spPr>
          <a:xfrm>
            <a:off x="1733060" y="53359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0" name="Flussdiagramm: Zusammenführung 159"/>
          <p:cNvSpPr/>
          <p:nvPr/>
        </p:nvSpPr>
        <p:spPr>
          <a:xfrm>
            <a:off x="1665190" y="51530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1" name="Flussdiagramm: Zusammenführung 160"/>
          <p:cNvSpPr/>
          <p:nvPr/>
        </p:nvSpPr>
        <p:spPr>
          <a:xfrm>
            <a:off x="1619672" y="45811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2" name="Flussdiagramm: Zusammenführung 161"/>
          <p:cNvSpPr/>
          <p:nvPr/>
        </p:nvSpPr>
        <p:spPr>
          <a:xfrm>
            <a:off x="1788624" y="43220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3" name="Flussdiagramm: Zusammenführung 162"/>
          <p:cNvSpPr/>
          <p:nvPr/>
        </p:nvSpPr>
        <p:spPr>
          <a:xfrm>
            <a:off x="1823282" y="413666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4" name="Flussdiagramm: Zusammenführung 163"/>
          <p:cNvSpPr/>
          <p:nvPr/>
        </p:nvSpPr>
        <p:spPr>
          <a:xfrm>
            <a:off x="1704094" y="38262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5" name="Flussdiagramm: Zusammenführung 164"/>
          <p:cNvSpPr/>
          <p:nvPr/>
        </p:nvSpPr>
        <p:spPr>
          <a:xfrm>
            <a:off x="1644500" y="36243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6" name="Flussdiagramm: Zusammenführung 165"/>
          <p:cNvSpPr/>
          <p:nvPr/>
        </p:nvSpPr>
        <p:spPr>
          <a:xfrm>
            <a:off x="1586568" y="32229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7" name="Flussdiagramm: Zusammenführung 166"/>
          <p:cNvSpPr/>
          <p:nvPr/>
        </p:nvSpPr>
        <p:spPr>
          <a:xfrm>
            <a:off x="1555940" y="29042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8" name="Flussdiagramm: Zusammenführung 167"/>
          <p:cNvSpPr/>
          <p:nvPr/>
        </p:nvSpPr>
        <p:spPr>
          <a:xfrm>
            <a:off x="1446690" y="25814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9" name="Flussdiagramm: Zusammenführung 168"/>
          <p:cNvSpPr/>
          <p:nvPr/>
        </p:nvSpPr>
        <p:spPr>
          <a:xfrm>
            <a:off x="1535250" y="22090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0" name="Flussdiagramm: Zusammenführung 169"/>
          <p:cNvSpPr/>
          <p:nvPr/>
        </p:nvSpPr>
        <p:spPr>
          <a:xfrm>
            <a:off x="1378820" y="17521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1" name="Flussdiagramm: Zusammenführung 170"/>
          <p:cNvSpPr/>
          <p:nvPr/>
        </p:nvSpPr>
        <p:spPr>
          <a:xfrm>
            <a:off x="1243080" y="14169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2" name="Flussdiagramm: Zusammenführung 171"/>
          <p:cNvSpPr/>
          <p:nvPr/>
        </p:nvSpPr>
        <p:spPr>
          <a:xfrm>
            <a:off x="1136306" y="11967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0" name="Flussdiagramm: Zusammenführung 89"/>
          <p:cNvSpPr/>
          <p:nvPr/>
        </p:nvSpPr>
        <p:spPr>
          <a:xfrm>
            <a:off x="2261394" y="43121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2" name="Minus 91"/>
          <p:cNvSpPr/>
          <p:nvPr/>
        </p:nvSpPr>
        <p:spPr>
          <a:xfrm rot="19260000">
            <a:off x="4816973" y="343190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            </a:t>
            </a:r>
          </a:p>
        </p:txBody>
      </p:sp>
      <p:sp>
        <p:nvSpPr>
          <p:cNvPr id="93" name="Flussdiagramm: Zusammenführung 92">
            <a:extLst>
              <a:ext uri="{FF2B5EF4-FFF2-40B4-BE49-F238E27FC236}">
                <a16:creationId xmlns:a16="http://schemas.microsoft.com/office/drawing/2014/main" id="{C2995F13-176B-4DC7-9DF2-C46854B901B7}"/>
              </a:ext>
            </a:extLst>
          </p:cNvPr>
          <p:cNvSpPr/>
          <p:nvPr/>
        </p:nvSpPr>
        <p:spPr>
          <a:xfrm>
            <a:off x="3764840" y="48591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4" name="Minus 91">
            <a:extLst>
              <a:ext uri="{FF2B5EF4-FFF2-40B4-BE49-F238E27FC236}">
                <a16:creationId xmlns:a16="http://schemas.microsoft.com/office/drawing/2014/main" id="{9AB50AFA-37AE-4627-8CD5-02E8C6B3CC35}"/>
              </a:ext>
            </a:extLst>
          </p:cNvPr>
          <p:cNvSpPr/>
          <p:nvPr/>
        </p:nvSpPr>
        <p:spPr>
          <a:xfrm rot="13076723">
            <a:off x="2114618" y="4432417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FF0000"/>
                </a:solidFill>
              </a:rPr>
              <a:t>      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Bildschirmpräsentation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Larissa-Design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26</cp:revision>
  <cp:lastPrinted>2020-07-23T10:37:21Z</cp:lastPrinted>
  <dcterms:created xsi:type="dcterms:W3CDTF">2018-12-13T11:54:25Z</dcterms:created>
  <dcterms:modified xsi:type="dcterms:W3CDTF">2020-07-23T10:39:11Z</dcterms:modified>
</cp:coreProperties>
</file>