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C4569-23A0-4AA7-B0D9-5464C7FBA5B4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84202-9753-4BF5-8D66-AA57F834900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47664" y="620688"/>
            <a:ext cx="6509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Görzig Ortsteil Station </a:t>
            </a:r>
            <a:r>
              <a:rPr lang="de-DE" dirty="0" err="1"/>
              <a:t>Weißandt-Gölzau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Kolonie Hedwig</a:t>
            </a:r>
          </a:p>
          <a:p>
            <a:pPr marL="342900" indent="-342900">
              <a:buAutoNum type="arabicPlain" startAt="2"/>
            </a:pPr>
            <a:r>
              <a:rPr lang="de-DE" dirty="0"/>
              <a:t>Weg von Görzig nach </a:t>
            </a:r>
            <a:r>
              <a:rPr lang="de-DE" dirty="0" err="1"/>
              <a:t>Fernsdorf</a:t>
            </a:r>
            <a:endParaRPr lang="de-DE" dirty="0"/>
          </a:p>
          <a:p>
            <a:pPr marL="342900" indent="-342900">
              <a:buAutoNum type="arabicPlain" startAt="3"/>
            </a:pPr>
            <a:r>
              <a:rPr lang="de-DE" dirty="0"/>
              <a:t>Kolonie Hedwig Bereich </a:t>
            </a:r>
            <a:r>
              <a:rPr lang="de-DE"/>
              <a:t>K 2073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17895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59889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255699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614139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405927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5724128" y="616018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833427" y="6115362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384283" y="628163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sp>
        <p:nvSpPr>
          <p:cNvPr id="21" name="Flussdiagramm: Zusammenführung 20"/>
          <p:cNvSpPr/>
          <p:nvPr/>
        </p:nvSpPr>
        <p:spPr>
          <a:xfrm>
            <a:off x="2559586" y="49865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2" name="Gerade Verbindung 21"/>
          <p:cNvCxnSpPr/>
          <p:nvPr/>
        </p:nvCxnSpPr>
        <p:spPr>
          <a:xfrm rot="60000">
            <a:off x="1479466" y="5293588"/>
            <a:ext cx="250463" cy="5183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2586256" y="4892866"/>
            <a:ext cx="490623" cy="480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300000" flipH="1">
            <a:off x="2601878" y="4820012"/>
            <a:ext cx="13433" cy="12031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300000">
            <a:off x="2620164" y="5365612"/>
            <a:ext cx="58575" cy="14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2317274" y="5380836"/>
            <a:ext cx="313200" cy="10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360000">
            <a:off x="2332514" y="4899640"/>
            <a:ext cx="2411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-1020000">
            <a:off x="2241074" y="4876780"/>
            <a:ext cx="95854" cy="25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660000" flipV="1">
            <a:off x="2332132" y="4884400"/>
            <a:ext cx="19877" cy="1025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V="1">
            <a:off x="1721716" y="4890564"/>
            <a:ext cx="522000" cy="2160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-180000">
            <a:off x="2083821" y="4822723"/>
            <a:ext cx="46800" cy="12600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-840000">
            <a:off x="1816442" y="5086340"/>
            <a:ext cx="46800" cy="270000"/>
          </a:xfrm>
          <a:prstGeom prst="line">
            <a:avLst/>
          </a:prstGeom>
          <a:ln w="269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120000">
            <a:off x="1812837" y="5375666"/>
            <a:ext cx="174495" cy="357590"/>
          </a:xfrm>
          <a:prstGeom prst="line">
            <a:avLst/>
          </a:prstGeom>
          <a:ln w="984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rot="300000">
            <a:off x="1991050" y="5296613"/>
            <a:ext cx="131465" cy="248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-840000" flipV="1">
            <a:off x="1956852" y="5528662"/>
            <a:ext cx="144016" cy="323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Minus 51"/>
          <p:cNvSpPr/>
          <p:nvPr/>
        </p:nvSpPr>
        <p:spPr>
          <a:xfrm rot="-1140000">
            <a:off x="1925739" y="5609065"/>
            <a:ext cx="81491" cy="17881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53" name="Flussdiagramm: Zusammenführung 52"/>
          <p:cNvSpPr/>
          <p:nvPr/>
        </p:nvSpPr>
        <p:spPr>
          <a:xfrm>
            <a:off x="2248694" y="49072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4" name="Flussdiagramm: Zusammenführung 53"/>
          <p:cNvSpPr/>
          <p:nvPr/>
        </p:nvSpPr>
        <p:spPr>
          <a:xfrm>
            <a:off x="1794168" y="52101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5" name="Flussdiagramm: Zusammenführung 54"/>
          <p:cNvSpPr/>
          <p:nvPr/>
        </p:nvSpPr>
        <p:spPr>
          <a:xfrm>
            <a:off x="1892464" y="54985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8" name="Gerade Verbindung 57"/>
          <p:cNvCxnSpPr/>
          <p:nvPr/>
        </p:nvCxnSpPr>
        <p:spPr>
          <a:xfrm rot="-60000" flipV="1">
            <a:off x="1134666" y="173018"/>
            <a:ext cx="176400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rot="60000" flipV="1">
            <a:off x="1728060" y="5391030"/>
            <a:ext cx="1404000" cy="5040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3306298" y="5355402"/>
            <a:ext cx="28800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ussdiagramm: Zusammenführung 49"/>
          <p:cNvSpPr/>
          <p:nvPr/>
        </p:nvSpPr>
        <p:spPr>
          <a:xfrm>
            <a:off x="1787440" y="57095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1" name="Flussdiagramm: Zusammenführung 50"/>
          <p:cNvSpPr/>
          <p:nvPr/>
        </p:nvSpPr>
        <p:spPr>
          <a:xfrm>
            <a:off x="2159356" y="55892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2483768" y="54749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/>
          <p:cNvSpPr/>
          <p:nvPr/>
        </p:nvSpPr>
        <p:spPr>
          <a:xfrm>
            <a:off x="2861622" y="535540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Bildschirmpräsentation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31</cp:revision>
  <cp:lastPrinted>2020-08-04T09:41:27Z</cp:lastPrinted>
  <dcterms:created xsi:type="dcterms:W3CDTF">2019-10-02T11:22:21Z</dcterms:created>
  <dcterms:modified xsi:type="dcterms:W3CDTF">2020-08-04T09:42:12Z</dcterms:modified>
</cp:coreProperties>
</file>