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EBDCA-C238-4AD0-937A-6E5AE4C02FFC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D96DE-2BA5-420C-B962-8ACFA2F27DE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692696"/>
            <a:ext cx="500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Reupzig</a:t>
            </a:r>
            <a:r>
              <a:rPr lang="de-DE" dirty="0"/>
              <a:t> Ortsteil </a:t>
            </a:r>
            <a:r>
              <a:rPr lang="de-DE" dirty="0" err="1"/>
              <a:t>Storkau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5910" y="622568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9446" y="6105997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 </a:t>
            </a:r>
            <a:endParaRPr lang="de-DE" sz="600" dirty="0"/>
          </a:p>
        </p:txBody>
      </p:sp>
      <p:cxnSp>
        <p:nvCxnSpPr>
          <p:cNvPr id="7" name="Gerade Verbindung 6"/>
          <p:cNvCxnSpPr/>
          <p:nvPr/>
        </p:nvCxnSpPr>
        <p:spPr>
          <a:xfrm flipV="1">
            <a:off x="3066410" y="3752777"/>
            <a:ext cx="1548000" cy="4716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V="1">
            <a:off x="3431787" y="623667"/>
            <a:ext cx="360000" cy="403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843808" y="3717032"/>
            <a:ext cx="618900" cy="143423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>
            <a:off x="2845543" y="3300056"/>
            <a:ext cx="101180" cy="4261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2912527" y="2348880"/>
            <a:ext cx="32540" cy="95583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>
            <a:off x="2345980" y="2342302"/>
            <a:ext cx="58116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2361117" y="2345901"/>
            <a:ext cx="0" cy="7182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357628" y="3053556"/>
            <a:ext cx="547200" cy="45936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ussdiagramm: Zusammenführung 35"/>
          <p:cNvSpPr/>
          <p:nvPr/>
        </p:nvSpPr>
        <p:spPr>
          <a:xfrm>
            <a:off x="2442062" y="23762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7" name="Flussdiagramm: Zusammenführung 36"/>
          <p:cNvSpPr/>
          <p:nvPr/>
        </p:nvSpPr>
        <p:spPr>
          <a:xfrm>
            <a:off x="2810527" y="23786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8" name="Flussdiagramm: Zusammenführung 37"/>
          <p:cNvSpPr/>
          <p:nvPr/>
        </p:nvSpPr>
        <p:spPr>
          <a:xfrm>
            <a:off x="2384949" y="25042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9" name="Flussdiagramm: Zusammenführung 38"/>
          <p:cNvSpPr/>
          <p:nvPr/>
        </p:nvSpPr>
        <p:spPr>
          <a:xfrm>
            <a:off x="2471852" y="30510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0" name="Flussdiagramm: Zusammenführung 39"/>
          <p:cNvSpPr/>
          <p:nvPr/>
        </p:nvSpPr>
        <p:spPr>
          <a:xfrm>
            <a:off x="2843808" y="326361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1" name="Flussdiagramm: Zusammenführung 40"/>
          <p:cNvSpPr/>
          <p:nvPr/>
        </p:nvSpPr>
        <p:spPr>
          <a:xfrm>
            <a:off x="3269898" y="424841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2" name="Flussdiagramm: Zusammenführung 41"/>
          <p:cNvSpPr/>
          <p:nvPr/>
        </p:nvSpPr>
        <p:spPr>
          <a:xfrm>
            <a:off x="3228192" y="437455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3" name="Flussdiagramm: Zusammenführung 42"/>
          <p:cNvSpPr/>
          <p:nvPr/>
        </p:nvSpPr>
        <p:spPr>
          <a:xfrm>
            <a:off x="3660240" y="41341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4" name="Flussdiagramm: Zusammenführung 43"/>
          <p:cNvSpPr/>
          <p:nvPr/>
        </p:nvSpPr>
        <p:spPr>
          <a:xfrm>
            <a:off x="3296709" y="46352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5" name="Flussdiagramm: Zusammenführung 44"/>
          <p:cNvSpPr/>
          <p:nvPr/>
        </p:nvSpPr>
        <p:spPr>
          <a:xfrm>
            <a:off x="3500817" y="50131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6" name="Minus 45"/>
          <p:cNvSpPr/>
          <p:nvPr/>
        </p:nvSpPr>
        <p:spPr>
          <a:xfrm>
            <a:off x="6142176" y="613990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6253335" y="6093296"/>
            <a:ext cx="1560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</a:t>
            </a:r>
          </a:p>
          <a:p>
            <a:r>
              <a:rPr lang="de-DE" sz="1000" dirty="0"/>
              <a:t>                              massiv)</a:t>
            </a:r>
          </a:p>
        </p:txBody>
      </p:sp>
      <p:sp>
        <p:nvSpPr>
          <p:cNvPr id="48" name="Minus 47"/>
          <p:cNvSpPr/>
          <p:nvPr/>
        </p:nvSpPr>
        <p:spPr>
          <a:xfrm rot="-1920000">
            <a:off x="3620955" y="4895590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49" name="Minus 48"/>
          <p:cNvSpPr/>
          <p:nvPr/>
        </p:nvSpPr>
        <p:spPr>
          <a:xfrm rot="240000">
            <a:off x="2573584" y="76137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2483768" y="605880"/>
            <a:ext cx="3048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alt</a:t>
            </a:r>
          </a:p>
        </p:txBody>
      </p:sp>
      <p:sp>
        <p:nvSpPr>
          <p:cNvPr id="51" name="Flussdiagramm: Zusammenführung 50"/>
          <p:cNvSpPr/>
          <p:nvPr/>
        </p:nvSpPr>
        <p:spPr>
          <a:xfrm>
            <a:off x="2988257" y="39008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16</cp:revision>
  <cp:lastPrinted>2020-07-22T05:52:28Z</cp:lastPrinted>
  <dcterms:created xsi:type="dcterms:W3CDTF">2018-12-13T07:56:11Z</dcterms:created>
  <dcterms:modified xsi:type="dcterms:W3CDTF">2020-07-22T05:59:47Z</dcterms:modified>
</cp:coreProperties>
</file>