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4D11-4DE4-4783-B75D-2B74170EA6B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8E4B-9009-4CC8-BB2B-F066A387CE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20688"/>
            <a:ext cx="496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Zehbitz</a:t>
            </a:r>
            <a:r>
              <a:rPr lang="de-DE" dirty="0"/>
              <a:t> Ortsteil </a:t>
            </a:r>
            <a:r>
              <a:rPr lang="de-DE" dirty="0" err="1"/>
              <a:t>Wehlau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967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Letzte große Breite</a:t>
            </a:r>
          </a:p>
          <a:p>
            <a:pPr marL="342900" indent="-342900">
              <a:buAutoNum type="arabicPlain" startAt="2"/>
            </a:pPr>
            <a:r>
              <a:rPr lang="de-DE" dirty="0"/>
              <a:t>Straße von </a:t>
            </a:r>
            <a:r>
              <a:rPr lang="de-DE" dirty="0" err="1"/>
              <a:t>Salzfurtkapelle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 err="1"/>
              <a:t>Mittelste</a:t>
            </a:r>
            <a:r>
              <a:rPr lang="de-DE" dirty="0"/>
              <a:t> Breite</a:t>
            </a:r>
          </a:p>
          <a:p>
            <a:pPr marL="342900" indent="-342900">
              <a:buAutoNum type="arabicPlain" startAt="4"/>
            </a:pPr>
            <a:r>
              <a:rPr lang="de-DE" dirty="0"/>
              <a:t>Dorfstraße (</a:t>
            </a:r>
            <a:r>
              <a:rPr lang="de-DE" dirty="0" err="1"/>
              <a:t>Wehlauer</a:t>
            </a:r>
            <a:r>
              <a:rPr lang="de-DE"/>
              <a:t> Dorfstraße)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21430" y="6069824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25486" y="59409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920414" y="6207628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23950" y="60933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0414" y="6357856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27759" y="6234312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5712502" y="6069902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199187" y="594288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sp>
        <p:nvSpPr>
          <p:cNvPr id="15" name="Flussdiagramm: Zusammenführung 14"/>
          <p:cNvSpPr/>
          <p:nvPr/>
        </p:nvSpPr>
        <p:spPr>
          <a:xfrm>
            <a:off x="2925836" y="35905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" name="Flussdiagramm: Zusammenführung 15"/>
          <p:cNvSpPr/>
          <p:nvPr/>
        </p:nvSpPr>
        <p:spPr>
          <a:xfrm>
            <a:off x="3109932" y="34189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4405544" y="2231992"/>
            <a:ext cx="720080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5112560" y="111022"/>
            <a:ext cx="342000" cy="2160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V="1">
            <a:off x="4291071" y="2200337"/>
            <a:ext cx="4611512" cy="14026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 flipV="1">
            <a:off x="2754805" y="3758449"/>
            <a:ext cx="144016" cy="111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V="1">
            <a:off x="2799895" y="3319514"/>
            <a:ext cx="432000" cy="154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2676948" y="3460928"/>
            <a:ext cx="136800" cy="216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 flipV="1">
            <a:off x="3216605" y="3321922"/>
            <a:ext cx="7200" cy="288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H="1" flipV="1">
            <a:off x="3223888" y="3603076"/>
            <a:ext cx="72000" cy="72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3993431" y="3200451"/>
            <a:ext cx="450000" cy="162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ussdiagramm: Zusammenführung 42"/>
          <p:cNvSpPr/>
          <p:nvPr/>
        </p:nvSpPr>
        <p:spPr>
          <a:xfrm>
            <a:off x="4159992" y="33219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4" name="Flussdiagramm: Zusammenführung 43"/>
          <p:cNvSpPr/>
          <p:nvPr/>
        </p:nvSpPr>
        <p:spPr>
          <a:xfrm>
            <a:off x="4598918" y="32849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5" name="Flussdiagramm: Zusammenführung 44"/>
          <p:cNvSpPr/>
          <p:nvPr/>
        </p:nvSpPr>
        <p:spPr>
          <a:xfrm>
            <a:off x="4538841" y="33914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Flussdiagramm: Zusammenführung 45"/>
          <p:cNvSpPr/>
          <p:nvPr/>
        </p:nvSpPr>
        <p:spPr>
          <a:xfrm>
            <a:off x="4149335" y="34918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3653431" y="3552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3381660" y="35705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2699792" y="3717032"/>
            <a:ext cx="648072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V="1">
            <a:off x="3342854" y="3607449"/>
            <a:ext cx="950400" cy="108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 flipV="1">
            <a:off x="3367904" y="3717032"/>
            <a:ext cx="72008" cy="57606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3439912" y="4032619"/>
            <a:ext cx="1512168" cy="162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1200000" flipV="1">
            <a:off x="3454036" y="4204146"/>
            <a:ext cx="144000" cy="72008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-420000" flipV="1">
            <a:off x="4247667" y="3614964"/>
            <a:ext cx="0" cy="50405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ussdiagramm: Zusammenführung 75"/>
          <p:cNvSpPr/>
          <p:nvPr/>
        </p:nvSpPr>
        <p:spPr>
          <a:xfrm>
            <a:off x="3454305" y="42260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Flussdiagramm: Zusammenführung 77"/>
          <p:cNvSpPr/>
          <p:nvPr/>
        </p:nvSpPr>
        <p:spPr>
          <a:xfrm>
            <a:off x="3707904" y="41910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3947979" y="41709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4135449" y="40000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4231363" y="41979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4480589" y="39800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4850012" y="39317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6830B83D-1036-4231-AABF-47DD38AE6884}"/>
              </a:ext>
            </a:extLst>
          </p:cNvPr>
          <p:cNvSpPr txBox="1"/>
          <p:nvPr/>
        </p:nvSpPr>
        <p:spPr>
          <a:xfrm>
            <a:off x="6598786" y="5965808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42" name="Minus 15">
            <a:extLst>
              <a:ext uri="{FF2B5EF4-FFF2-40B4-BE49-F238E27FC236}">
                <a16:creationId xmlns:a16="http://schemas.microsoft.com/office/drawing/2014/main" id="{805B51C0-46EC-44D7-882D-C762E2784EDF}"/>
              </a:ext>
            </a:extLst>
          </p:cNvPr>
          <p:cNvSpPr/>
          <p:nvPr/>
        </p:nvSpPr>
        <p:spPr>
          <a:xfrm rot="10800000">
            <a:off x="6553720" y="6027286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Minus 15">
            <a:extLst>
              <a:ext uri="{FF2B5EF4-FFF2-40B4-BE49-F238E27FC236}">
                <a16:creationId xmlns:a16="http://schemas.microsoft.com/office/drawing/2014/main" id="{2B6EF360-F924-46BE-A8F6-E89AB184C2AD}"/>
              </a:ext>
            </a:extLst>
          </p:cNvPr>
          <p:cNvSpPr/>
          <p:nvPr/>
        </p:nvSpPr>
        <p:spPr>
          <a:xfrm rot="10358152">
            <a:off x="3771390" y="3508744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5422554" y="6222734"/>
            <a:ext cx="1088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 </a:t>
            </a:r>
            <a:r>
              <a:rPr lang="de-DE" sz="500" dirty="0"/>
              <a:t>(siehe auch andere Übersicht)</a:t>
            </a:r>
            <a:endParaRPr lang="de-DE" sz="800" dirty="0"/>
          </a:p>
        </p:txBody>
      </p:sp>
      <p:sp>
        <p:nvSpPr>
          <p:cNvPr id="6" name="Textfeld 5"/>
          <p:cNvSpPr txBox="1"/>
          <p:nvPr/>
        </p:nvSpPr>
        <p:spPr>
          <a:xfrm>
            <a:off x="5420877" y="6091016"/>
            <a:ext cx="1088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  </a:t>
            </a:r>
            <a:r>
              <a:rPr lang="de-DE" sz="500" dirty="0"/>
              <a:t>(siehe auch andere Übersicht)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1430" y="6215794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3066927" y="217289"/>
            <a:ext cx="752400" cy="6122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811177" y="818604"/>
            <a:ext cx="4014000" cy="11521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915887" y="634553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 flipV="1">
            <a:off x="3035979" y="145060"/>
            <a:ext cx="519958" cy="329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3064359" y="3428576"/>
            <a:ext cx="497208" cy="144058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2870970" y="4847076"/>
            <a:ext cx="201600" cy="72008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V="1">
            <a:off x="2739313" y="5544732"/>
            <a:ext cx="136800" cy="73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Bildschirmpräsentation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27</cp:revision>
  <cp:lastPrinted>2020-07-28T06:54:59Z</cp:lastPrinted>
  <dcterms:created xsi:type="dcterms:W3CDTF">2018-11-16T10:37:03Z</dcterms:created>
  <dcterms:modified xsi:type="dcterms:W3CDTF">2020-07-28T07:07:10Z</dcterms:modified>
</cp:coreProperties>
</file>