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74D11-4DE4-4783-B75D-2B74170EA6BC}" type="datetimeFigureOut">
              <a:rPr lang="de-DE" smtClean="0"/>
              <a:pPr/>
              <a:t>28.07.2020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28E4B-9009-4CC8-BB2B-F066A387CEC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79712" y="620688"/>
            <a:ext cx="4967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Zehbitz</a:t>
            </a:r>
            <a:r>
              <a:rPr lang="de-DE" dirty="0"/>
              <a:t> Ortsteil </a:t>
            </a:r>
            <a:r>
              <a:rPr lang="de-DE" dirty="0" err="1"/>
              <a:t>Wehlau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9677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Letzte große Breite</a:t>
            </a:r>
          </a:p>
          <a:p>
            <a:pPr marL="342900" indent="-342900">
              <a:buAutoNum type="arabicPlain" startAt="2"/>
            </a:pPr>
            <a:r>
              <a:rPr lang="de-DE" dirty="0"/>
              <a:t>Straße von </a:t>
            </a:r>
            <a:r>
              <a:rPr lang="de-DE" dirty="0" err="1"/>
              <a:t>Salzfurtkapelle</a:t>
            </a:r>
            <a:endParaRPr lang="de-DE" dirty="0"/>
          </a:p>
          <a:p>
            <a:pPr marL="342900" indent="-342900">
              <a:buAutoNum type="arabicPlain" startAt="3"/>
            </a:pPr>
            <a:r>
              <a:rPr lang="de-DE" dirty="0" err="1"/>
              <a:t>Mittelste</a:t>
            </a:r>
            <a:r>
              <a:rPr lang="de-DE" dirty="0"/>
              <a:t> Breite</a:t>
            </a:r>
          </a:p>
          <a:p>
            <a:pPr marL="342900" indent="-342900">
              <a:buAutoNum type="arabicPlain" startAt="4"/>
            </a:pPr>
            <a:r>
              <a:rPr lang="de-DE" dirty="0"/>
              <a:t>Dorfstraße (</a:t>
            </a:r>
            <a:r>
              <a:rPr lang="de-DE" dirty="0" err="1"/>
              <a:t>Wehlauer</a:t>
            </a:r>
            <a:r>
              <a:rPr lang="de-DE"/>
              <a:t> Dorfstraße)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921430" y="6069824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425486" y="594092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5" name="Gerade Verbindung 4"/>
          <p:cNvCxnSpPr/>
          <p:nvPr/>
        </p:nvCxnSpPr>
        <p:spPr>
          <a:xfrm>
            <a:off x="4920414" y="6207628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23950" y="609332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920414" y="6357856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427759" y="6234312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cxnSp>
        <p:nvCxnSpPr>
          <p:cNvPr id="9" name="Gerade Verbindung 8"/>
          <p:cNvCxnSpPr/>
          <p:nvPr/>
        </p:nvCxnSpPr>
        <p:spPr>
          <a:xfrm>
            <a:off x="5712502" y="6069902"/>
            <a:ext cx="504056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6199187" y="594288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</a:t>
            </a:r>
          </a:p>
        </p:txBody>
      </p:sp>
      <p:sp>
        <p:nvSpPr>
          <p:cNvPr id="15" name="Flussdiagramm: Zusammenführung 14"/>
          <p:cNvSpPr/>
          <p:nvPr/>
        </p:nvSpPr>
        <p:spPr>
          <a:xfrm>
            <a:off x="2925836" y="35905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" name="Flussdiagramm: Zusammenführung 15"/>
          <p:cNvSpPr/>
          <p:nvPr/>
        </p:nvSpPr>
        <p:spPr>
          <a:xfrm>
            <a:off x="3109932" y="34189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7" name="Gerade Verbindung 16"/>
          <p:cNvCxnSpPr/>
          <p:nvPr/>
        </p:nvCxnSpPr>
        <p:spPr>
          <a:xfrm flipV="1">
            <a:off x="4405544" y="2231992"/>
            <a:ext cx="720080" cy="1296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flipV="1">
            <a:off x="5112560" y="111022"/>
            <a:ext cx="342000" cy="21602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V="1">
            <a:off x="4291071" y="2200337"/>
            <a:ext cx="4611512" cy="140265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flipH="1" flipV="1">
            <a:off x="2754805" y="3758449"/>
            <a:ext cx="144016" cy="1116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V="1">
            <a:off x="2799895" y="3319514"/>
            <a:ext cx="432000" cy="1548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V="1">
            <a:off x="2676948" y="3460928"/>
            <a:ext cx="136800" cy="216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H="1" flipV="1">
            <a:off x="3216605" y="3321922"/>
            <a:ext cx="7200" cy="288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37"/>
          <p:cNvCxnSpPr/>
          <p:nvPr/>
        </p:nvCxnSpPr>
        <p:spPr>
          <a:xfrm flipH="1" flipV="1">
            <a:off x="3223888" y="3603076"/>
            <a:ext cx="72000" cy="72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H="1" flipV="1">
            <a:off x="3993431" y="3200451"/>
            <a:ext cx="450000" cy="162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ussdiagramm: Zusammenführung 42"/>
          <p:cNvSpPr/>
          <p:nvPr/>
        </p:nvSpPr>
        <p:spPr>
          <a:xfrm>
            <a:off x="4159992" y="332192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4" name="Flussdiagramm: Zusammenführung 43"/>
          <p:cNvSpPr/>
          <p:nvPr/>
        </p:nvSpPr>
        <p:spPr>
          <a:xfrm>
            <a:off x="4598918" y="32849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5" name="Flussdiagramm: Zusammenführung 44"/>
          <p:cNvSpPr/>
          <p:nvPr/>
        </p:nvSpPr>
        <p:spPr>
          <a:xfrm>
            <a:off x="4538841" y="339142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6" name="Flussdiagramm: Zusammenführung 45"/>
          <p:cNvSpPr/>
          <p:nvPr/>
        </p:nvSpPr>
        <p:spPr>
          <a:xfrm>
            <a:off x="4149335" y="349185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8" name="Flussdiagramm: Zusammenführung 47"/>
          <p:cNvSpPr/>
          <p:nvPr/>
        </p:nvSpPr>
        <p:spPr>
          <a:xfrm>
            <a:off x="3653431" y="35529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9" name="Flussdiagramm: Zusammenführung 48"/>
          <p:cNvSpPr/>
          <p:nvPr/>
        </p:nvSpPr>
        <p:spPr>
          <a:xfrm>
            <a:off x="3381660" y="357051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50" name="Gerade Verbindung 49"/>
          <p:cNvCxnSpPr/>
          <p:nvPr/>
        </p:nvCxnSpPr>
        <p:spPr>
          <a:xfrm>
            <a:off x="2699792" y="3717032"/>
            <a:ext cx="648072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V="1">
            <a:off x="3342854" y="3607449"/>
            <a:ext cx="950400" cy="108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 flipH="1" flipV="1">
            <a:off x="3367904" y="3717032"/>
            <a:ext cx="72008" cy="576064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V="1">
            <a:off x="3439912" y="4032619"/>
            <a:ext cx="1512168" cy="162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rot="1200000" flipV="1">
            <a:off x="3454036" y="4204146"/>
            <a:ext cx="144000" cy="72008"/>
          </a:xfrm>
          <a:prstGeom prst="line">
            <a:avLst/>
          </a:prstGeom>
          <a:ln w="889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rot="-420000" flipV="1">
            <a:off x="4247667" y="3614964"/>
            <a:ext cx="0" cy="504056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lussdiagramm: Zusammenführung 75"/>
          <p:cNvSpPr/>
          <p:nvPr/>
        </p:nvSpPr>
        <p:spPr>
          <a:xfrm>
            <a:off x="3454305" y="42260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8" name="Flussdiagramm: Zusammenführung 77"/>
          <p:cNvSpPr/>
          <p:nvPr/>
        </p:nvSpPr>
        <p:spPr>
          <a:xfrm>
            <a:off x="3707904" y="41910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9" name="Flussdiagramm: Zusammenführung 78"/>
          <p:cNvSpPr/>
          <p:nvPr/>
        </p:nvSpPr>
        <p:spPr>
          <a:xfrm>
            <a:off x="3947979" y="41709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0" name="Flussdiagramm: Zusammenführung 79"/>
          <p:cNvSpPr/>
          <p:nvPr/>
        </p:nvSpPr>
        <p:spPr>
          <a:xfrm>
            <a:off x="4135449" y="40000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1" name="Flussdiagramm: Zusammenführung 80"/>
          <p:cNvSpPr/>
          <p:nvPr/>
        </p:nvSpPr>
        <p:spPr>
          <a:xfrm>
            <a:off x="4231363" y="419790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2" name="Flussdiagramm: Zusammenführung 81"/>
          <p:cNvSpPr/>
          <p:nvPr/>
        </p:nvSpPr>
        <p:spPr>
          <a:xfrm>
            <a:off x="4480589" y="39800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3" name="Flussdiagramm: Zusammenführung 82"/>
          <p:cNvSpPr/>
          <p:nvPr/>
        </p:nvSpPr>
        <p:spPr>
          <a:xfrm>
            <a:off x="4850012" y="393178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6830B83D-1036-4231-AABF-47DD38AE6884}"/>
              </a:ext>
            </a:extLst>
          </p:cNvPr>
          <p:cNvSpPr txBox="1"/>
          <p:nvPr/>
        </p:nvSpPr>
        <p:spPr>
          <a:xfrm>
            <a:off x="6598786" y="5965808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sp>
        <p:nvSpPr>
          <p:cNvPr id="42" name="Minus 15">
            <a:extLst>
              <a:ext uri="{FF2B5EF4-FFF2-40B4-BE49-F238E27FC236}">
                <a16:creationId xmlns:a16="http://schemas.microsoft.com/office/drawing/2014/main" id="{805B51C0-46EC-44D7-882D-C762E2784EDF}"/>
              </a:ext>
            </a:extLst>
          </p:cNvPr>
          <p:cNvSpPr/>
          <p:nvPr/>
        </p:nvSpPr>
        <p:spPr>
          <a:xfrm rot="10800000">
            <a:off x="6553720" y="6027286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Minus 15">
            <a:extLst>
              <a:ext uri="{FF2B5EF4-FFF2-40B4-BE49-F238E27FC236}">
                <a16:creationId xmlns:a16="http://schemas.microsoft.com/office/drawing/2014/main" id="{2B6EF360-F924-46BE-A8F6-E89AB184C2AD}"/>
              </a:ext>
            </a:extLst>
          </p:cNvPr>
          <p:cNvSpPr/>
          <p:nvPr/>
        </p:nvSpPr>
        <p:spPr>
          <a:xfrm rot="10358152">
            <a:off x="3771390" y="3508744"/>
            <a:ext cx="72008" cy="144016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5422554" y="6222734"/>
            <a:ext cx="1088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 </a:t>
            </a:r>
            <a:r>
              <a:rPr lang="de-DE" sz="500" dirty="0"/>
              <a:t>(siehe auch andere Übersicht)</a:t>
            </a:r>
            <a:endParaRPr lang="de-DE" sz="800" dirty="0"/>
          </a:p>
        </p:txBody>
      </p:sp>
      <p:sp>
        <p:nvSpPr>
          <p:cNvPr id="6" name="Textfeld 5"/>
          <p:cNvSpPr txBox="1"/>
          <p:nvPr/>
        </p:nvSpPr>
        <p:spPr>
          <a:xfrm>
            <a:off x="5420877" y="6091016"/>
            <a:ext cx="1088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  </a:t>
            </a:r>
            <a:r>
              <a:rPr lang="de-DE" sz="500" dirty="0"/>
              <a:t>(siehe auch andere Übersicht)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921430" y="6215794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>
            <a:off x="3066927" y="217289"/>
            <a:ext cx="752400" cy="6122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3811177" y="818604"/>
            <a:ext cx="4014000" cy="115212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915887" y="6345536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flipH="1" flipV="1">
            <a:off x="3035979" y="145060"/>
            <a:ext cx="519958" cy="3294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V="1">
            <a:off x="3064359" y="3428576"/>
            <a:ext cx="497208" cy="144058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2870970" y="4847076"/>
            <a:ext cx="201600" cy="72008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flipV="1">
            <a:off x="2739313" y="5544732"/>
            <a:ext cx="136800" cy="73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Bildschirmpräsentation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27</cp:revision>
  <cp:lastPrinted>2020-07-28T06:54:59Z</cp:lastPrinted>
  <dcterms:created xsi:type="dcterms:W3CDTF">2018-11-16T10:37:03Z</dcterms:created>
  <dcterms:modified xsi:type="dcterms:W3CDTF">2020-07-28T07:07:10Z</dcterms:modified>
</cp:coreProperties>
</file>