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107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4353-461D-4ABD-9C11-2428C8E14A14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8A02D-656B-4ADC-BA18-008127981F1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A02D-656B-4ADC-BA18-008127981F1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8A02D-656B-4ADC-BA18-008127981F12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F6D7-951A-4A25-B1E3-D870C390E438}" type="datetimeFigureOut">
              <a:rPr lang="de-DE" smtClean="0"/>
              <a:pPr/>
              <a:t>23.07.2020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104BB-2118-4B4B-ADC4-875E441425C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15616" y="332656"/>
            <a:ext cx="682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Straßenübersicht Ortschaft </a:t>
            </a:r>
            <a:r>
              <a:rPr lang="de-DE" dirty="0" err="1"/>
              <a:t>Weißandt-Gölzau</a:t>
            </a:r>
            <a:r>
              <a:rPr lang="de-DE" dirty="0"/>
              <a:t> Ortsteil </a:t>
            </a:r>
            <a:r>
              <a:rPr lang="de-DE" dirty="0" err="1"/>
              <a:t>Weißandt-Gölzau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922210"/>
            <a:ext cx="363381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de-DE" dirty="0"/>
              <a:t>Alfred-Egle-Straße</a:t>
            </a:r>
          </a:p>
          <a:p>
            <a:pPr marL="342900" indent="-342900">
              <a:buAutoNum type="arabicPlain" startAt="2"/>
            </a:pPr>
            <a:r>
              <a:rPr lang="de-DE" dirty="0"/>
              <a:t>Am Anger</a:t>
            </a:r>
          </a:p>
          <a:p>
            <a:pPr marL="342900" indent="-342900">
              <a:buAutoNum type="arabicPlain" startAt="3"/>
            </a:pPr>
            <a:r>
              <a:rPr lang="de-DE" dirty="0"/>
              <a:t>An den </a:t>
            </a:r>
            <a:r>
              <a:rPr lang="de-DE" dirty="0" err="1"/>
              <a:t>Ellern</a:t>
            </a:r>
            <a:endParaRPr lang="de-DE" dirty="0"/>
          </a:p>
          <a:p>
            <a:pPr marL="342900" indent="-342900">
              <a:buAutoNum type="arabicPlain" startAt="4"/>
            </a:pPr>
            <a:r>
              <a:rPr lang="de-DE" dirty="0"/>
              <a:t>An der Schwelerei</a:t>
            </a:r>
          </a:p>
          <a:p>
            <a:pPr marL="342900" indent="-342900">
              <a:buAutoNum type="arabicPlain" startAt="5"/>
            </a:pPr>
            <a:r>
              <a:rPr lang="de-DE" dirty="0"/>
              <a:t>Wilfried-Pergande-Platz</a:t>
            </a:r>
          </a:p>
          <a:p>
            <a:pPr marL="342900" indent="-342900">
              <a:buAutoNum type="arabicPlain" startAt="6"/>
            </a:pPr>
            <a:r>
              <a:rPr lang="de-DE" dirty="0"/>
              <a:t>Bodenreformstraße</a:t>
            </a:r>
          </a:p>
          <a:p>
            <a:pPr marL="342900" indent="-342900">
              <a:buAutoNum type="arabicPlain" startAt="7"/>
            </a:pPr>
            <a:r>
              <a:rPr lang="de-DE"/>
              <a:t>Clara-Zetkin-Straße</a:t>
            </a:r>
            <a:endParaRPr lang="de-DE" dirty="0"/>
          </a:p>
          <a:p>
            <a:pPr marL="342900" indent="-342900">
              <a:buAutoNum type="arabicPlain" startAt="8"/>
            </a:pPr>
            <a:r>
              <a:rPr lang="de-DE" dirty="0"/>
              <a:t>Grüner Winkel</a:t>
            </a:r>
          </a:p>
          <a:p>
            <a:pPr marL="342900" indent="-342900">
              <a:buAutoNum type="arabicPlain" startAt="9"/>
            </a:pPr>
            <a:r>
              <a:rPr lang="de-DE" dirty="0"/>
              <a:t>Friedensstraße</a:t>
            </a:r>
          </a:p>
          <a:p>
            <a:pPr marL="342900" indent="-342900">
              <a:buAutoNum type="arabicPlain" startAt="10"/>
            </a:pPr>
            <a:r>
              <a:rPr lang="de-DE" dirty="0"/>
              <a:t>Gartenstraße</a:t>
            </a:r>
          </a:p>
          <a:p>
            <a:pPr marL="342900" indent="-342900">
              <a:buAutoNum type="arabicPlain" startAt="11"/>
            </a:pPr>
            <a:r>
              <a:rPr lang="de-DE" dirty="0"/>
              <a:t>Geschwister-Scholl-Straße</a:t>
            </a:r>
          </a:p>
          <a:p>
            <a:pPr marL="342900" indent="-342900">
              <a:buAutoNum type="arabicPlain" startAt="12"/>
            </a:pPr>
            <a:r>
              <a:rPr lang="de-DE" dirty="0"/>
              <a:t>Gewerbepark</a:t>
            </a:r>
          </a:p>
          <a:p>
            <a:pPr marL="342900" indent="-342900">
              <a:buAutoNum type="arabicPlain" startAt="13"/>
            </a:pPr>
            <a:r>
              <a:rPr lang="de-DE" dirty="0" err="1"/>
              <a:t>Gnetscher</a:t>
            </a:r>
            <a:r>
              <a:rPr lang="de-DE" dirty="0"/>
              <a:t> Straße</a:t>
            </a:r>
          </a:p>
          <a:p>
            <a:pPr marL="342900" indent="-342900">
              <a:buAutoNum type="arabicPlain" startAt="14"/>
            </a:pPr>
            <a:r>
              <a:rPr lang="de-DE" dirty="0"/>
              <a:t>Hauptstraße</a:t>
            </a:r>
          </a:p>
          <a:p>
            <a:pPr marL="342900" indent="-342900">
              <a:buAutoNum type="arabicPlain" startAt="15"/>
            </a:pPr>
            <a:r>
              <a:rPr lang="de-DE" dirty="0"/>
              <a:t>Industriestraße</a:t>
            </a:r>
          </a:p>
          <a:p>
            <a:pPr marL="342900" indent="-342900">
              <a:buAutoNum type="arabicPlain" startAt="15"/>
            </a:pPr>
            <a:r>
              <a:rPr lang="de-DE" dirty="0"/>
              <a:t>Kirchstraße</a:t>
            </a:r>
          </a:p>
          <a:p>
            <a:pPr marL="342900" indent="-342900">
              <a:buAutoNum type="arabicPlain" startAt="15"/>
            </a:pPr>
            <a:r>
              <a:rPr lang="de-DE" dirty="0" err="1"/>
              <a:t>Cösitzer</a:t>
            </a:r>
            <a:r>
              <a:rPr lang="de-DE" dirty="0"/>
              <a:t> Weg</a:t>
            </a:r>
          </a:p>
          <a:p>
            <a:pPr marL="342900" indent="-342900">
              <a:buAutoNum type="arabicPlain" startAt="15"/>
            </a:pPr>
            <a:r>
              <a:rPr lang="de-DE" dirty="0"/>
              <a:t>Köthener Straße</a:t>
            </a:r>
          </a:p>
          <a:p>
            <a:pPr marL="342900" indent="-342900">
              <a:buAutoNum type="arabicPlain" startAt="15"/>
            </a:pPr>
            <a:r>
              <a:rPr lang="de-DE" dirty="0"/>
              <a:t>Lindenstraße Bereich K 2073</a:t>
            </a:r>
          </a:p>
          <a:p>
            <a:pPr marL="342900" indent="-342900">
              <a:buAutoNum type="arabicPlain" startAt="13"/>
            </a:pPr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477036" y="918018"/>
            <a:ext cx="42714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dirty="0"/>
              <a:t>20	Neuer Weg</a:t>
            </a:r>
          </a:p>
          <a:p>
            <a:pPr marL="342900" indent="-342900">
              <a:buAutoNum type="arabicPlain" startAt="21"/>
            </a:pPr>
            <a:r>
              <a:rPr lang="de-DE" dirty="0" err="1"/>
              <a:t>Radegaster</a:t>
            </a:r>
            <a:r>
              <a:rPr lang="de-DE" dirty="0"/>
              <a:t> Straße</a:t>
            </a:r>
          </a:p>
          <a:p>
            <a:pPr marL="342900" indent="-342900">
              <a:buAutoNum type="arabicPlain" startAt="21"/>
            </a:pPr>
            <a:r>
              <a:rPr lang="de-DE" dirty="0" err="1"/>
              <a:t>Raffineriestraße</a:t>
            </a:r>
            <a:endParaRPr lang="de-DE" dirty="0"/>
          </a:p>
          <a:p>
            <a:pPr marL="342900" indent="-342900">
              <a:buAutoNum type="arabicPlain" startAt="21"/>
            </a:pPr>
            <a:r>
              <a:rPr lang="de-DE" dirty="0"/>
              <a:t>Am Förderturm</a:t>
            </a:r>
          </a:p>
          <a:p>
            <a:pPr marL="342900" indent="-342900">
              <a:buAutoNum type="arabicPlain" startAt="21"/>
            </a:pPr>
            <a:r>
              <a:rPr lang="de-DE" dirty="0"/>
              <a:t>Rosa-Luxemburg-Straße</a:t>
            </a:r>
          </a:p>
          <a:p>
            <a:pPr marL="342900" indent="-342900">
              <a:buAutoNum type="arabicPlain" startAt="21"/>
            </a:pPr>
            <a:r>
              <a:rPr lang="de-DE" dirty="0"/>
              <a:t>Am Nesselbach</a:t>
            </a:r>
          </a:p>
          <a:p>
            <a:pPr marL="342900" indent="-342900">
              <a:buAutoNum type="arabicPlain" startAt="21"/>
            </a:pPr>
            <a:r>
              <a:rPr lang="de-DE" dirty="0"/>
              <a:t>Schulstraße</a:t>
            </a:r>
          </a:p>
          <a:p>
            <a:pPr marL="342900" indent="-342900"/>
            <a:r>
              <a:rPr lang="de-DE" dirty="0"/>
              <a:t>27	Sportplatzweg</a:t>
            </a:r>
          </a:p>
          <a:p>
            <a:pPr marL="342900" indent="-342900"/>
            <a:r>
              <a:rPr lang="de-DE" dirty="0"/>
              <a:t>28	Straße der Chemiearbeiter</a:t>
            </a:r>
          </a:p>
          <a:p>
            <a:pPr marL="342900" indent="-342900"/>
            <a:r>
              <a:rPr lang="de-DE" dirty="0"/>
              <a:t>29	Straße der Genossenschaftsbauern</a:t>
            </a:r>
          </a:p>
          <a:p>
            <a:pPr marL="342900" indent="-342900"/>
            <a:r>
              <a:rPr lang="de-DE" dirty="0"/>
              <a:t>30	Straße nach </a:t>
            </a:r>
            <a:r>
              <a:rPr lang="de-DE" dirty="0" err="1"/>
              <a:t>Priesdorf</a:t>
            </a:r>
            <a:endParaRPr lang="de-DE" dirty="0"/>
          </a:p>
          <a:p>
            <a:pPr marL="342900" indent="-342900"/>
            <a:r>
              <a:rPr lang="de-DE" dirty="0"/>
              <a:t>31	Straße nach </a:t>
            </a:r>
            <a:r>
              <a:rPr lang="de-DE" dirty="0" err="1"/>
              <a:t>Zehbitz</a:t>
            </a:r>
            <a:endParaRPr lang="de-DE" dirty="0"/>
          </a:p>
          <a:p>
            <a:pPr marL="342900" indent="-342900"/>
            <a:r>
              <a:rPr lang="de-DE" dirty="0"/>
              <a:t>32	Weg Mittelfeld</a:t>
            </a:r>
          </a:p>
          <a:p>
            <a:pPr marL="342900" indent="-342900"/>
            <a:r>
              <a:rPr lang="de-DE" dirty="0"/>
              <a:t>33	Weg nach </a:t>
            </a:r>
            <a:r>
              <a:rPr lang="de-DE" dirty="0" err="1"/>
              <a:t>Riesdorf</a:t>
            </a:r>
            <a:endParaRPr lang="de-DE" dirty="0"/>
          </a:p>
          <a:p>
            <a:pPr marL="342900" indent="-342900"/>
            <a:r>
              <a:rPr lang="de-DE" dirty="0"/>
              <a:t>34	An den Windkraftanlagen</a:t>
            </a:r>
          </a:p>
          <a:p>
            <a:pPr marL="342900" indent="-342900">
              <a:buAutoNum type="arabicPlain" startAt="35"/>
            </a:pPr>
            <a:r>
              <a:rPr lang="de-DE" dirty="0"/>
              <a:t>Hauptstraße Bereich K 2073</a:t>
            </a:r>
          </a:p>
          <a:p>
            <a:pPr marL="342900" indent="-342900">
              <a:buAutoNum type="arabicPlain" startAt="35"/>
            </a:pPr>
            <a:endParaRPr lang="de-DE" dirty="0"/>
          </a:p>
          <a:p>
            <a:pPr marL="342900" indent="-342900"/>
            <a:endParaRPr lang="de-DE" dirty="0"/>
          </a:p>
          <a:p>
            <a:pPr marL="342900" indent="-342900">
              <a:buAutoNum type="arabicPlain" startAt="8"/>
            </a:pP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/>
        </p:nvCxnSpPr>
        <p:spPr>
          <a:xfrm>
            <a:off x="4880057" y="6112957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inus 7"/>
          <p:cNvSpPr/>
          <p:nvPr/>
        </p:nvSpPr>
        <p:spPr>
          <a:xfrm>
            <a:off x="7276051" y="5418043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885910" y="6260406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388294" y="6131020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14 </a:t>
            </a:r>
            <a:endParaRPr lang="de-DE" sz="80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5789685" y="6258616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279109" y="6129481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35 </a:t>
            </a:r>
            <a:r>
              <a:rPr lang="de-DE" sz="600" dirty="0"/>
              <a:t>(siehe auch andere Übersicht)</a:t>
            </a:r>
            <a:endParaRPr lang="de-DE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7385350" y="5373216"/>
            <a:ext cx="530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Bus-</a:t>
            </a:r>
          </a:p>
          <a:p>
            <a:r>
              <a:rPr lang="de-DE" sz="1000" dirty="0"/>
              <a:t>h</a:t>
            </a:r>
            <a:r>
              <a:rPr lang="de-DE" sz="1000"/>
              <a:t>alte-</a:t>
            </a:r>
            <a:endParaRPr lang="de-DE" sz="1000" dirty="0"/>
          </a:p>
          <a:p>
            <a:r>
              <a:rPr lang="de-DE" sz="1000" dirty="0"/>
              <a:t>stellen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388938" y="600551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</a:t>
            </a:r>
          </a:p>
        </p:txBody>
      </p:sp>
      <p:cxnSp>
        <p:nvCxnSpPr>
          <p:cNvPr id="17" name="Gerade Verbindung 16"/>
          <p:cNvCxnSpPr/>
          <p:nvPr/>
        </p:nvCxnSpPr>
        <p:spPr>
          <a:xfrm>
            <a:off x="5782092" y="6114145"/>
            <a:ext cx="504056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284476" y="5984759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29 </a:t>
            </a:r>
            <a:endParaRPr lang="de-DE" sz="800" dirty="0"/>
          </a:p>
        </p:txBody>
      </p:sp>
      <p:cxnSp>
        <p:nvCxnSpPr>
          <p:cNvPr id="35" name="Gerade Verbindung 34"/>
          <p:cNvCxnSpPr/>
          <p:nvPr/>
        </p:nvCxnSpPr>
        <p:spPr>
          <a:xfrm rot="60000" flipV="1">
            <a:off x="3880591" y="2031997"/>
            <a:ext cx="0" cy="1303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-120000" flipH="1" flipV="1">
            <a:off x="3880654" y="2585099"/>
            <a:ext cx="468000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ussdiagramm: Zusammenführung 40"/>
          <p:cNvSpPr/>
          <p:nvPr/>
        </p:nvSpPr>
        <p:spPr>
          <a:xfrm>
            <a:off x="3907600" y="315860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2" name="Flussdiagramm: Zusammenführung 41"/>
          <p:cNvSpPr/>
          <p:nvPr/>
        </p:nvSpPr>
        <p:spPr>
          <a:xfrm>
            <a:off x="3929698" y="251630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3" name="Flussdiagramm: Zusammenführung 42"/>
          <p:cNvSpPr/>
          <p:nvPr/>
        </p:nvSpPr>
        <p:spPr>
          <a:xfrm>
            <a:off x="4175437" y="254759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6" name="Gerade Verbindung 35"/>
          <p:cNvCxnSpPr/>
          <p:nvPr/>
        </p:nvCxnSpPr>
        <p:spPr>
          <a:xfrm flipV="1">
            <a:off x="2854380" y="1463640"/>
            <a:ext cx="288032" cy="17532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H="1" flipV="1">
            <a:off x="2782372" y="3207690"/>
            <a:ext cx="2232248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 flipV="1">
            <a:off x="2224612" y="3136096"/>
            <a:ext cx="568800" cy="720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flipH="1">
            <a:off x="467544" y="3134832"/>
            <a:ext cx="1771200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4887241" y="6406004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5389625" y="6276618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16 </a:t>
            </a:r>
            <a:endParaRPr lang="de-DE" sz="800" dirty="0"/>
          </a:p>
        </p:txBody>
      </p:sp>
      <p:cxnSp>
        <p:nvCxnSpPr>
          <p:cNvPr id="46" name="Gerade Verbindung 45"/>
          <p:cNvCxnSpPr/>
          <p:nvPr/>
        </p:nvCxnSpPr>
        <p:spPr>
          <a:xfrm flipV="1">
            <a:off x="3791342" y="1386106"/>
            <a:ext cx="0" cy="576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flipH="1">
            <a:off x="3818012" y="1932072"/>
            <a:ext cx="8384" cy="144016"/>
          </a:xfrm>
          <a:prstGeom prst="line">
            <a:avLst/>
          </a:prstGeom>
          <a:ln w="952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960000" flipV="1">
            <a:off x="3787532" y="2034178"/>
            <a:ext cx="0" cy="7200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flipV="1">
            <a:off x="3851920" y="1916832"/>
            <a:ext cx="504056" cy="3520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4348641" y="1922694"/>
            <a:ext cx="630000" cy="368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rot="-120000" flipH="1">
            <a:off x="4949436" y="1944825"/>
            <a:ext cx="46455" cy="4824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/>
          <p:cNvCxnSpPr/>
          <p:nvPr/>
        </p:nvCxnSpPr>
        <p:spPr>
          <a:xfrm rot="180000" flipV="1">
            <a:off x="4886688" y="1819271"/>
            <a:ext cx="432048" cy="14401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1500000" flipH="1" flipV="1">
            <a:off x="5294814" y="1834046"/>
            <a:ext cx="49714" cy="54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>
            <a:off x="6136616" y="1383237"/>
            <a:ext cx="504056" cy="14421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5349418" y="1385881"/>
            <a:ext cx="79208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 rot="-420000" flipH="1">
            <a:off x="5013855" y="1269199"/>
            <a:ext cx="417600" cy="0"/>
          </a:xfrm>
          <a:prstGeom prst="line">
            <a:avLst/>
          </a:prstGeom>
          <a:ln w="952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ussdiagramm: Manuelle Eingabe 81"/>
          <p:cNvSpPr/>
          <p:nvPr/>
        </p:nvSpPr>
        <p:spPr>
          <a:xfrm>
            <a:off x="5030942" y="1268760"/>
            <a:ext cx="392400" cy="123023"/>
          </a:xfrm>
          <a:prstGeom prst="flowChartManualInp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Flussdiagramm: Manuelle Eingabe 82"/>
          <p:cNvSpPr/>
          <p:nvPr/>
        </p:nvSpPr>
        <p:spPr>
          <a:xfrm rot="16415495">
            <a:off x="5112465" y="1411416"/>
            <a:ext cx="360746" cy="113377"/>
          </a:xfrm>
          <a:prstGeom prst="flowChartManualInp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4" name="Gerade Verbindung 83"/>
          <p:cNvCxnSpPr/>
          <p:nvPr/>
        </p:nvCxnSpPr>
        <p:spPr>
          <a:xfrm rot="300000" flipH="1">
            <a:off x="5299415" y="1647257"/>
            <a:ext cx="7335" cy="198000"/>
          </a:xfrm>
          <a:prstGeom prst="line">
            <a:avLst/>
          </a:prstGeom>
          <a:ln w="730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ussdiagramm: Zusammenführung 85"/>
          <p:cNvSpPr/>
          <p:nvPr/>
        </p:nvSpPr>
        <p:spPr>
          <a:xfrm>
            <a:off x="3711086" y="198150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7" name="Flussdiagramm: Zusammenführung 86"/>
          <p:cNvSpPr/>
          <p:nvPr/>
        </p:nvSpPr>
        <p:spPr>
          <a:xfrm>
            <a:off x="4016233" y="199128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8" name="Flussdiagramm: Zusammenführung 87"/>
          <p:cNvSpPr/>
          <p:nvPr/>
        </p:nvSpPr>
        <p:spPr>
          <a:xfrm>
            <a:off x="4443391" y="198395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9" name="Flussdiagramm: Zusammenführung 88"/>
          <p:cNvSpPr/>
          <p:nvPr/>
        </p:nvSpPr>
        <p:spPr>
          <a:xfrm>
            <a:off x="4860769" y="199373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0" name="Flussdiagramm: Zusammenführung 89"/>
          <p:cNvSpPr/>
          <p:nvPr/>
        </p:nvSpPr>
        <p:spPr>
          <a:xfrm>
            <a:off x="5004048" y="213469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1" name="Flussdiagramm: Zusammenführung 90"/>
          <p:cNvSpPr/>
          <p:nvPr/>
        </p:nvSpPr>
        <p:spPr>
          <a:xfrm>
            <a:off x="5193914" y="177281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2" name="Flussdiagramm: Zusammenführung 91"/>
          <p:cNvSpPr/>
          <p:nvPr/>
        </p:nvSpPr>
        <p:spPr>
          <a:xfrm>
            <a:off x="5170069" y="162464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3" name="Flussdiagramm: Zusammenführung 92"/>
          <p:cNvSpPr/>
          <p:nvPr/>
        </p:nvSpPr>
        <p:spPr>
          <a:xfrm>
            <a:off x="5373263" y="175748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Flussdiagramm: Zusammenführung 93"/>
          <p:cNvSpPr/>
          <p:nvPr/>
        </p:nvSpPr>
        <p:spPr>
          <a:xfrm>
            <a:off x="5359198" y="161731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5" name="Flussdiagramm: Zusammenführung 94"/>
          <p:cNvSpPr/>
          <p:nvPr/>
        </p:nvSpPr>
        <p:spPr>
          <a:xfrm>
            <a:off x="5361643" y="150434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6" name="Flussdiagramm: Zusammenführung 95"/>
          <p:cNvSpPr/>
          <p:nvPr/>
        </p:nvSpPr>
        <p:spPr>
          <a:xfrm>
            <a:off x="5016273" y="125898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Flussdiagramm: Zusammenführung 96"/>
          <p:cNvSpPr/>
          <p:nvPr/>
        </p:nvSpPr>
        <p:spPr>
          <a:xfrm>
            <a:off x="5020924" y="135299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8" name="Flussdiagramm: Zusammenführung 97"/>
          <p:cNvSpPr/>
          <p:nvPr/>
        </p:nvSpPr>
        <p:spPr>
          <a:xfrm>
            <a:off x="5154794" y="135299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9" name="Flussdiagramm: Zusammenführung 98"/>
          <p:cNvSpPr/>
          <p:nvPr/>
        </p:nvSpPr>
        <p:spPr>
          <a:xfrm>
            <a:off x="5212737" y="122719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0" name="Flussdiagramm: Zusammenführung 99"/>
          <p:cNvSpPr/>
          <p:nvPr/>
        </p:nvSpPr>
        <p:spPr>
          <a:xfrm>
            <a:off x="5436833" y="132120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1" name="Flussdiagramm: Zusammenführung 100"/>
          <p:cNvSpPr/>
          <p:nvPr/>
        </p:nvSpPr>
        <p:spPr>
          <a:xfrm>
            <a:off x="5474977" y="119430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2" name="Flussdiagramm: Zusammenführung 101"/>
          <p:cNvSpPr/>
          <p:nvPr/>
        </p:nvSpPr>
        <p:spPr>
          <a:xfrm>
            <a:off x="5627377" y="131949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3" name="Minus 102"/>
          <p:cNvSpPr/>
          <p:nvPr/>
        </p:nvSpPr>
        <p:spPr>
          <a:xfrm rot="16708641">
            <a:off x="5341610" y="1226048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74" name="Gerade Verbindung 73"/>
          <p:cNvCxnSpPr/>
          <p:nvPr/>
        </p:nvCxnSpPr>
        <p:spPr>
          <a:xfrm rot="240000" flipV="1">
            <a:off x="862211" y="1740797"/>
            <a:ext cx="349200" cy="7200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 rot="-60000" flipH="1" flipV="1">
            <a:off x="1576577" y="1683497"/>
            <a:ext cx="144016" cy="15012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flipV="1">
            <a:off x="1217768" y="1271739"/>
            <a:ext cx="2922184" cy="4102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 rot="60000" flipV="1">
            <a:off x="4139952" y="1136837"/>
            <a:ext cx="1296144" cy="1457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475335" y="692696"/>
            <a:ext cx="104777" cy="45456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/>
        </p:nvCxnSpPr>
        <p:spPr>
          <a:xfrm flipV="1">
            <a:off x="5628288" y="425517"/>
            <a:ext cx="504056" cy="2385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121"/>
          <p:cNvCxnSpPr/>
          <p:nvPr/>
        </p:nvCxnSpPr>
        <p:spPr>
          <a:xfrm flipV="1">
            <a:off x="6156176" y="404664"/>
            <a:ext cx="1080120" cy="249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 flipV="1">
            <a:off x="7224380" y="260648"/>
            <a:ext cx="648072" cy="14410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7872452" y="110674"/>
            <a:ext cx="288032" cy="1524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131"/>
          <p:cNvCxnSpPr/>
          <p:nvPr/>
        </p:nvCxnSpPr>
        <p:spPr>
          <a:xfrm flipV="1">
            <a:off x="5532448" y="1061071"/>
            <a:ext cx="168401" cy="309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>
          <a:xfrm rot="-540000" flipV="1">
            <a:off x="5630714" y="851607"/>
            <a:ext cx="6511" cy="19759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rot="-540000" flipV="1">
            <a:off x="7394645" y="158143"/>
            <a:ext cx="6511" cy="19759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137"/>
          <p:cNvCxnSpPr/>
          <p:nvPr/>
        </p:nvCxnSpPr>
        <p:spPr>
          <a:xfrm rot="360000" flipV="1">
            <a:off x="7681381" y="142430"/>
            <a:ext cx="113105" cy="521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 flipH="1">
            <a:off x="7626638" y="197577"/>
            <a:ext cx="19004" cy="6372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Flussdiagramm: Zusammenführung 155"/>
          <p:cNvSpPr/>
          <p:nvPr/>
        </p:nvSpPr>
        <p:spPr>
          <a:xfrm>
            <a:off x="4227367" y="115865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7" name="Flussdiagramm: Zusammenführung 156"/>
          <p:cNvSpPr/>
          <p:nvPr/>
        </p:nvSpPr>
        <p:spPr>
          <a:xfrm>
            <a:off x="3843552" y="119437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8" name="Flussdiagramm: Zusammenführung 157"/>
          <p:cNvSpPr/>
          <p:nvPr/>
        </p:nvSpPr>
        <p:spPr>
          <a:xfrm>
            <a:off x="3572152" y="122352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9" name="Flussdiagramm: Zusammenführung 158"/>
          <p:cNvSpPr/>
          <p:nvPr/>
        </p:nvSpPr>
        <p:spPr>
          <a:xfrm>
            <a:off x="3328816" y="124495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0" name="Flussdiagramm: Zusammenführung 159"/>
          <p:cNvSpPr/>
          <p:nvPr/>
        </p:nvSpPr>
        <p:spPr>
          <a:xfrm>
            <a:off x="2997348" y="149440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1" name="Flussdiagramm: Zusammenführung 160"/>
          <p:cNvSpPr/>
          <p:nvPr/>
        </p:nvSpPr>
        <p:spPr>
          <a:xfrm>
            <a:off x="2656356" y="154488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2" name="Flussdiagramm: Zusammenführung 161"/>
          <p:cNvSpPr/>
          <p:nvPr/>
        </p:nvSpPr>
        <p:spPr>
          <a:xfrm>
            <a:off x="2317063" y="159252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3" name="Flussdiagramm: Zusammenführung 162"/>
          <p:cNvSpPr/>
          <p:nvPr/>
        </p:nvSpPr>
        <p:spPr>
          <a:xfrm>
            <a:off x="2104680" y="162403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4" name="Flussdiagramm: Zusammenführung 163"/>
          <p:cNvSpPr/>
          <p:nvPr/>
        </p:nvSpPr>
        <p:spPr>
          <a:xfrm>
            <a:off x="1891037" y="164784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5" name="Flussdiagramm: Zusammenführung 164"/>
          <p:cNvSpPr/>
          <p:nvPr/>
        </p:nvSpPr>
        <p:spPr>
          <a:xfrm>
            <a:off x="1677394" y="167175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6" name="Flussdiagramm: Zusammenführung 165"/>
          <p:cNvSpPr/>
          <p:nvPr/>
        </p:nvSpPr>
        <p:spPr>
          <a:xfrm>
            <a:off x="1468513" y="170557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7" name="Flussdiagramm: Zusammenführung 166"/>
          <p:cNvSpPr/>
          <p:nvPr/>
        </p:nvSpPr>
        <p:spPr>
          <a:xfrm>
            <a:off x="1233441" y="173948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8" name="Flussdiagramm: Zusammenführung 167"/>
          <p:cNvSpPr/>
          <p:nvPr/>
        </p:nvSpPr>
        <p:spPr>
          <a:xfrm>
            <a:off x="1078641" y="179006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9" name="Flussdiagramm: Zusammenführung 168"/>
          <p:cNvSpPr/>
          <p:nvPr/>
        </p:nvSpPr>
        <p:spPr>
          <a:xfrm>
            <a:off x="819181" y="182815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0" name="Flussdiagramm: Zusammenführung 169"/>
          <p:cNvSpPr/>
          <p:nvPr/>
        </p:nvSpPr>
        <p:spPr>
          <a:xfrm>
            <a:off x="1591100" y="174186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1" name="Flussdiagramm: Zusammenführung 170"/>
          <p:cNvSpPr/>
          <p:nvPr/>
        </p:nvSpPr>
        <p:spPr>
          <a:xfrm>
            <a:off x="1626815" y="203893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2" name="Flussdiagramm: Zusammenführung 171"/>
          <p:cNvSpPr/>
          <p:nvPr/>
        </p:nvSpPr>
        <p:spPr>
          <a:xfrm>
            <a:off x="1666610" y="234183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3" name="Flussdiagramm: Zusammenführung 172"/>
          <p:cNvSpPr/>
          <p:nvPr/>
        </p:nvSpPr>
        <p:spPr>
          <a:xfrm>
            <a:off x="1684537" y="250966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4" name="Flussdiagramm: Zusammenführung 173"/>
          <p:cNvSpPr/>
          <p:nvPr/>
        </p:nvSpPr>
        <p:spPr>
          <a:xfrm>
            <a:off x="1725014" y="286493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5" name="Flussdiagramm: Zusammenführung 174"/>
          <p:cNvSpPr/>
          <p:nvPr/>
        </p:nvSpPr>
        <p:spPr>
          <a:xfrm>
            <a:off x="755576" y="324878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6" name="Flussdiagramm: Zusammenführung 175"/>
          <p:cNvSpPr/>
          <p:nvPr/>
        </p:nvSpPr>
        <p:spPr>
          <a:xfrm>
            <a:off x="1284563" y="318620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7" name="Flussdiagramm: Zusammenführung 176"/>
          <p:cNvSpPr/>
          <p:nvPr/>
        </p:nvSpPr>
        <p:spPr>
          <a:xfrm>
            <a:off x="1752904" y="312668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8" name="Flussdiagramm: Zusammenführung 177"/>
          <p:cNvSpPr/>
          <p:nvPr/>
        </p:nvSpPr>
        <p:spPr>
          <a:xfrm>
            <a:off x="2040936" y="309572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79" name="Flussdiagramm: Zusammenführung 178"/>
          <p:cNvSpPr/>
          <p:nvPr/>
        </p:nvSpPr>
        <p:spPr>
          <a:xfrm>
            <a:off x="4454175" y="115103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0" name="Flussdiagramm: Zusammenführung 179"/>
          <p:cNvSpPr/>
          <p:nvPr/>
        </p:nvSpPr>
        <p:spPr>
          <a:xfrm>
            <a:off x="4752852" y="113903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1" name="Flussdiagramm: Zusammenführung 180"/>
          <p:cNvSpPr/>
          <p:nvPr/>
        </p:nvSpPr>
        <p:spPr>
          <a:xfrm>
            <a:off x="5091463" y="109559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2" name="Flussdiagramm: Zusammenführung 181"/>
          <p:cNvSpPr/>
          <p:nvPr/>
        </p:nvSpPr>
        <p:spPr>
          <a:xfrm>
            <a:off x="5395619" y="101464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3" name="Flussdiagramm: Zusammenführung 182"/>
          <p:cNvSpPr/>
          <p:nvPr/>
        </p:nvSpPr>
        <p:spPr>
          <a:xfrm>
            <a:off x="5436096" y="77184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4" name="Flussdiagramm: Zusammenführung 183"/>
          <p:cNvSpPr/>
          <p:nvPr/>
        </p:nvSpPr>
        <p:spPr>
          <a:xfrm>
            <a:off x="6411417" y="31837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5" name="Flussdiagramm: Zusammenführung 184"/>
          <p:cNvSpPr/>
          <p:nvPr/>
        </p:nvSpPr>
        <p:spPr>
          <a:xfrm>
            <a:off x="6874418" y="30646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6" name="Flussdiagramm: Zusammenführung 185"/>
          <p:cNvSpPr/>
          <p:nvPr/>
        </p:nvSpPr>
        <p:spPr>
          <a:xfrm>
            <a:off x="7026818" y="27493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7" name="Flussdiagramm: Zusammenführung 186"/>
          <p:cNvSpPr/>
          <p:nvPr/>
        </p:nvSpPr>
        <p:spPr>
          <a:xfrm>
            <a:off x="7256465" y="23445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8" name="Flussdiagramm: Zusammenführung 187"/>
          <p:cNvSpPr/>
          <p:nvPr/>
        </p:nvSpPr>
        <p:spPr>
          <a:xfrm>
            <a:off x="7848618" y="12139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80057" y="6123529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88938" y="600416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</a:t>
            </a: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3923928" y="2447318"/>
            <a:ext cx="1728192" cy="57606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ussdiagramm: Zusammenführung 6"/>
          <p:cNvSpPr/>
          <p:nvPr/>
        </p:nvSpPr>
        <p:spPr>
          <a:xfrm>
            <a:off x="4708734" y="26283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" name="Flussdiagramm: Zusammenführung 7"/>
          <p:cNvSpPr/>
          <p:nvPr/>
        </p:nvSpPr>
        <p:spPr>
          <a:xfrm>
            <a:off x="5183070" y="247439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" name="Flussdiagramm: Zusammenführung 8"/>
          <p:cNvSpPr/>
          <p:nvPr/>
        </p:nvSpPr>
        <p:spPr>
          <a:xfrm>
            <a:off x="5455244" y="23911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881369" y="6248009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390250" y="612864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4684208" y="1863673"/>
            <a:ext cx="216024" cy="8208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H="1">
            <a:off x="4440449" y="1857349"/>
            <a:ext cx="259200" cy="7200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ussdiagramm: Zusammenführung 19"/>
          <p:cNvSpPr/>
          <p:nvPr/>
        </p:nvSpPr>
        <p:spPr>
          <a:xfrm>
            <a:off x="4873360" y="24233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" name="Flussdiagramm: Zusammenführung 20"/>
          <p:cNvSpPr/>
          <p:nvPr/>
        </p:nvSpPr>
        <p:spPr>
          <a:xfrm>
            <a:off x="4798907" y="21377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" name="Flussdiagramm: Zusammenführung 21"/>
          <p:cNvSpPr/>
          <p:nvPr/>
        </p:nvSpPr>
        <p:spPr>
          <a:xfrm>
            <a:off x="4723351" y="18888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3" name="Gerade Verbindung 22"/>
          <p:cNvCxnSpPr/>
          <p:nvPr/>
        </p:nvCxnSpPr>
        <p:spPr>
          <a:xfrm>
            <a:off x="4879180" y="6379821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388061" y="626045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9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3404014" y="2538474"/>
            <a:ext cx="2160240" cy="23762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60000">
            <a:off x="2773797" y="670259"/>
            <a:ext cx="648072" cy="187220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ussdiagramm: Zusammenführung 30"/>
          <p:cNvSpPr/>
          <p:nvPr/>
        </p:nvSpPr>
        <p:spPr>
          <a:xfrm>
            <a:off x="5439385" y="48823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2" name="Flussdiagramm: Zusammenführung 31"/>
          <p:cNvSpPr/>
          <p:nvPr/>
        </p:nvSpPr>
        <p:spPr>
          <a:xfrm>
            <a:off x="5220072" y="46334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3" name="Flussdiagramm: Zusammenführung 32"/>
          <p:cNvSpPr/>
          <p:nvPr/>
        </p:nvSpPr>
        <p:spPr>
          <a:xfrm>
            <a:off x="4964580" y="437497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4" name="Flussdiagramm: Zusammenführung 33"/>
          <p:cNvSpPr/>
          <p:nvPr/>
        </p:nvSpPr>
        <p:spPr>
          <a:xfrm>
            <a:off x="4653875" y="402150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5" name="Flussdiagramm: Zusammenführung 34"/>
          <p:cNvSpPr/>
          <p:nvPr/>
        </p:nvSpPr>
        <p:spPr>
          <a:xfrm>
            <a:off x="4460874" y="38021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6" name="Flussdiagramm: Zusammenführung 35"/>
          <p:cNvSpPr/>
          <p:nvPr/>
        </p:nvSpPr>
        <p:spPr>
          <a:xfrm>
            <a:off x="4251428" y="35730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7" name="Flussdiagramm: Zusammenführung 36"/>
          <p:cNvSpPr/>
          <p:nvPr/>
        </p:nvSpPr>
        <p:spPr>
          <a:xfrm>
            <a:off x="4067944" y="33569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8" name="Flussdiagramm: Zusammenführung 37"/>
          <p:cNvSpPr/>
          <p:nvPr/>
        </p:nvSpPr>
        <p:spPr>
          <a:xfrm>
            <a:off x="3812802" y="30755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9" name="Flussdiagramm: Zusammenführung 38"/>
          <p:cNvSpPr/>
          <p:nvPr/>
        </p:nvSpPr>
        <p:spPr>
          <a:xfrm>
            <a:off x="3629318" y="29117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0" name="Flussdiagramm: Zusammenführung 39"/>
          <p:cNvSpPr/>
          <p:nvPr/>
        </p:nvSpPr>
        <p:spPr>
          <a:xfrm>
            <a:off x="3288662" y="25027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1" name="Flussdiagramm: Zusammenführung 40"/>
          <p:cNvSpPr/>
          <p:nvPr/>
        </p:nvSpPr>
        <p:spPr>
          <a:xfrm>
            <a:off x="3108817" y="19888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2" name="Flussdiagramm: Zusammenführung 41"/>
          <p:cNvSpPr/>
          <p:nvPr/>
        </p:nvSpPr>
        <p:spPr>
          <a:xfrm>
            <a:off x="2968440" y="156008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3" name="Flussdiagramm: Zusammenführung 42"/>
          <p:cNvSpPr/>
          <p:nvPr/>
        </p:nvSpPr>
        <p:spPr>
          <a:xfrm>
            <a:off x="2853675" y="120661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4" name="Flussdiagramm: Zusammenführung 43"/>
          <p:cNvSpPr/>
          <p:nvPr/>
        </p:nvSpPr>
        <p:spPr>
          <a:xfrm>
            <a:off x="2712598" y="78737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5" name="Gerade Verbindung 44"/>
          <p:cNvCxnSpPr/>
          <p:nvPr/>
        </p:nvCxnSpPr>
        <p:spPr>
          <a:xfrm>
            <a:off x="5756945" y="6124306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6265826" y="600493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</a:t>
            </a:r>
          </a:p>
        </p:txBody>
      </p:sp>
      <p:cxnSp>
        <p:nvCxnSpPr>
          <p:cNvPr id="47" name="Gerade Verbindung 46"/>
          <p:cNvCxnSpPr/>
          <p:nvPr/>
        </p:nvCxnSpPr>
        <p:spPr>
          <a:xfrm flipV="1">
            <a:off x="3098736" y="4548024"/>
            <a:ext cx="2116800" cy="28803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ussdiagramm: Zusammenführung 49"/>
          <p:cNvSpPr/>
          <p:nvPr/>
        </p:nvSpPr>
        <p:spPr>
          <a:xfrm>
            <a:off x="3446362" y="46920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1" name="Flussdiagramm: Zusammenführung 50"/>
          <p:cNvSpPr/>
          <p:nvPr/>
        </p:nvSpPr>
        <p:spPr>
          <a:xfrm>
            <a:off x="3952894" y="46225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2" name="Flussdiagramm: Zusammenführung 51"/>
          <p:cNvSpPr/>
          <p:nvPr/>
        </p:nvSpPr>
        <p:spPr>
          <a:xfrm>
            <a:off x="4555448" y="45422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3" name="Gerade Verbindung 52"/>
          <p:cNvCxnSpPr/>
          <p:nvPr/>
        </p:nvCxnSpPr>
        <p:spPr>
          <a:xfrm>
            <a:off x="5756239" y="6248245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6265120" y="612887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</a:t>
            </a:r>
          </a:p>
        </p:txBody>
      </p:sp>
      <p:cxnSp>
        <p:nvCxnSpPr>
          <p:cNvPr id="55" name="Gerade Verbindung 54"/>
          <p:cNvCxnSpPr/>
          <p:nvPr/>
        </p:nvCxnSpPr>
        <p:spPr>
          <a:xfrm>
            <a:off x="2915816" y="3539912"/>
            <a:ext cx="216024" cy="201622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ussdiagramm: Zusammenführung 57"/>
          <p:cNvSpPr/>
          <p:nvPr/>
        </p:nvSpPr>
        <p:spPr>
          <a:xfrm>
            <a:off x="3000238" y="39330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9" name="Flussdiagramm: Zusammenführung 58"/>
          <p:cNvSpPr/>
          <p:nvPr/>
        </p:nvSpPr>
        <p:spPr>
          <a:xfrm>
            <a:off x="3027876" y="42772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0" name="Flussdiagramm: Zusammenführung 59"/>
          <p:cNvSpPr/>
          <p:nvPr/>
        </p:nvSpPr>
        <p:spPr>
          <a:xfrm>
            <a:off x="3055694" y="44801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1" name="Flussdiagramm: Zusammenführung 60"/>
          <p:cNvSpPr/>
          <p:nvPr/>
        </p:nvSpPr>
        <p:spPr>
          <a:xfrm>
            <a:off x="3086322" y="48650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2" name="Flussdiagramm: Zusammenführung 61"/>
          <p:cNvSpPr/>
          <p:nvPr/>
        </p:nvSpPr>
        <p:spPr>
          <a:xfrm>
            <a:off x="3129364" y="51431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3" name="Flussdiagramm: Zusammenführung 62"/>
          <p:cNvSpPr/>
          <p:nvPr/>
        </p:nvSpPr>
        <p:spPr>
          <a:xfrm>
            <a:off x="3157624" y="54493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64" name="Gerade Verbindung 63"/>
          <p:cNvCxnSpPr/>
          <p:nvPr/>
        </p:nvCxnSpPr>
        <p:spPr>
          <a:xfrm rot="-360000" flipH="1">
            <a:off x="2828692" y="5015180"/>
            <a:ext cx="2340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5763231" y="6380173"/>
            <a:ext cx="504056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6272112" y="626080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20</a:t>
            </a:r>
          </a:p>
        </p:txBody>
      </p:sp>
      <p:cxnSp>
        <p:nvCxnSpPr>
          <p:cNvPr id="65" name="Gerade Verbindung 64"/>
          <p:cNvCxnSpPr/>
          <p:nvPr/>
        </p:nvCxnSpPr>
        <p:spPr>
          <a:xfrm>
            <a:off x="5063784" y="2656764"/>
            <a:ext cx="144016" cy="9072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/>
          <p:cNvCxnSpPr/>
          <p:nvPr/>
        </p:nvCxnSpPr>
        <p:spPr>
          <a:xfrm flipV="1">
            <a:off x="4878440" y="3563812"/>
            <a:ext cx="342000" cy="72676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flipV="1">
            <a:off x="4668552" y="3632752"/>
            <a:ext cx="216024" cy="216692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ussdiagramm: Zusammenführung 71"/>
          <p:cNvSpPr/>
          <p:nvPr/>
        </p:nvSpPr>
        <p:spPr>
          <a:xfrm>
            <a:off x="4988708" y="27089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5040864" y="30321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5079124" y="32941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5" name="Flussdiagramm: Zusammenführung 74"/>
          <p:cNvSpPr/>
          <p:nvPr/>
        </p:nvSpPr>
        <p:spPr>
          <a:xfrm>
            <a:off x="5157268" y="35883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66" name="Gerade Verbindung 65"/>
          <p:cNvCxnSpPr/>
          <p:nvPr/>
        </p:nvCxnSpPr>
        <p:spPr>
          <a:xfrm>
            <a:off x="6699335" y="6126795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feld 66"/>
          <p:cNvSpPr txBox="1"/>
          <p:nvPr/>
        </p:nvSpPr>
        <p:spPr>
          <a:xfrm>
            <a:off x="7208216" y="600742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24</a:t>
            </a:r>
          </a:p>
        </p:txBody>
      </p:sp>
      <p:cxnSp>
        <p:nvCxnSpPr>
          <p:cNvPr id="69" name="Gerade Verbindung 68"/>
          <p:cNvCxnSpPr/>
          <p:nvPr/>
        </p:nvCxnSpPr>
        <p:spPr>
          <a:xfrm flipV="1">
            <a:off x="3003682" y="3962776"/>
            <a:ext cx="167400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ussdiagramm: Zusammenführung 75"/>
          <p:cNvSpPr/>
          <p:nvPr/>
        </p:nvSpPr>
        <p:spPr>
          <a:xfrm>
            <a:off x="3040684" y="42052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7" name="Flussdiagramm: Zusammenführung 76"/>
          <p:cNvSpPr/>
          <p:nvPr/>
        </p:nvSpPr>
        <p:spPr>
          <a:xfrm>
            <a:off x="3330712" y="41682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3585032" y="41385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3851920" y="41067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Flussdiagramm: Zusammenführung 79"/>
          <p:cNvSpPr/>
          <p:nvPr/>
        </p:nvSpPr>
        <p:spPr>
          <a:xfrm>
            <a:off x="4102950" y="40770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Flussdiagramm: Zusammenführung 80"/>
          <p:cNvSpPr/>
          <p:nvPr/>
        </p:nvSpPr>
        <p:spPr>
          <a:xfrm>
            <a:off x="4355976" y="40367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2" name="Gerade Verbindung 81"/>
          <p:cNvCxnSpPr/>
          <p:nvPr/>
        </p:nvCxnSpPr>
        <p:spPr>
          <a:xfrm>
            <a:off x="6699335" y="6249935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feld 82"/>
          <p:cNvSpPr txBox="1"/>
          <p:nvPr/>
        </p:nvSpPr>
        <p:spPr>
          <a:xfrm>
            <a:off x="7208216" y="613056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25</a:t>
            </a:r>
          </a:p>
        </p:txBody>
      </p:sp>
      <p:cxnSp>
        <p:nvCxnSpPr>
          <p:cNvPr id="84" name="Gerade Verbindung 83"/>
          <p:cNvCxnSpPr/>
          <p:nvPr/>
        </p:nvCxnSpPr>
        <p:spPr>
          <a:xfrm rot="-180000">
            <a:off x="5566956" y="2214731"/>
            <a:ext cx="150594" cy="28509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>
            <a:off x="5321681" y="1936566"/>
            <a:ext cx="237315" cy="28470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>
            <a:off x="5087961" y="1222943"/>
            <a:ext cx="237315" cy="7167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rot="120000">
            <a:off x="4655913" y="97584"/>
            <a:ext cx="453339" cy="1123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 rot="120000" flipV="1">
            <a:off x="5148062" y="1007045"/>
            <a:ext cx="1051200" cy="36004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lussdiagramm: Zusammenführung 95"/>
          <p:cNvSpPr/>
          <p:nvPr/>
        </p:nvSpPr>
        <p:spPr>
          <a:xfrm>
            <a:off x="5468344" y="22927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Flussdiagramm: Zusammenführung 96"/>
          <p:cNvSpPr/>
          <p:nvPr/>
        </p:nvSpPr>
        <p:spPr>
          <a:xfrm>
            <a:off x="5264248" y="20528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8" name="Flussdiagramm: Zusammenführung 97"/>
          <p:cNvSpPr/>
          <p:nvPr/>
        </p:nvSpPr>
        <p:spPr>
          <a:xfrm>
            <a:off x="5107864" y="17688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99" name="Gerade Verbindung 98"/>
          <p:cNvCxnSpPr/>
          <p:nvPr/>
        </p:nvCxnSpPr>
        <p:spPr>
          <a:xfrm>
            <a:off x="6699335" y="6379442"/>
            <a:ext cx="504056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/>
          <p:cNvSpPr txBox="1"/>
          <p:nvPr/>
        </p:nvSpPr>
        <p:spPr>
          <a:xfrm>
            <a:off x="7208216" y="626007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26</a:t>
            </a:r>
          </a:p>
        </p:txBody>
      </p:sp>
      <p:cxnSp>
        <p:nvCxnSpPr>
          <p:cNvPr id="101" name="Gerade Verbindung 100"/>
          <p:cNvCxnSpPr/>
          <p:nvPr/>
        </p:nvCxnSpPr>
        <p:spPr>
          <a:xfrm>
            <a:off x="5725516" y="2492896"/>
            <a:ext cx="142628" cy="36004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103"/>
          <p:cNvCxnSpPr/>
          <p:nvPr/>
        </p:nvCxnSpPr>
        <p:spPr>
          <a:xfrm rot="-240000">
            <a:off x="5878737" y="2845874"/>
            <a:ext cx="72008" cy="36004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 rot="240000">
            <a:off x="5955666" y="3200344"/>
            <a:ext cx="49432" cy="218063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rot="-360000" flipH="1">
            <a:off x="5950745" y="3414876"/>
            <a:ext cx="57884" cy="223086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112"/>
          <p:cNvCxnSpPr/>
          <p:nvPr/>
        </p:nvCxnSpPr>
        <p:spPr>
          <a:xfrm rot="180000">
            <a:off x="5958370" y="3635244"/>
            <a:ext cx="30795" cy="14775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 rot="60000">
            <a:off x="5976827" y="3779604"/>
            <a:ext cx="185535" cy="79418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lussdiagramm: Zusammenführung 116"/>
          <p:cNvSpPr/>
          <p:nvPr/>
        </p:nvSpPr>
        <p:spPr>
          <a:xfrm>
            <a:off x="5619869" y="25093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8" name="Flussdiagramm: Zusammenführung 117"/>
          <p:cNvSpPr/>
          <p:nvPr/>
        </p:nvSpPr>
        <p:spPr>
          <a:xfrm>
            <a:off x="5880369" y="263484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9" name="Flussdiagramm: Zusammenführung 118"/>
          <p:cNvSpPr/>
          <p:nvPr/>
        </p:nvSpPr>
        <p:spPr>
          <a:xfrm>
            <a:off x="5699678" y="266246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0" name="Flussdiagramm: Zusammenführung 119"/>
          <p:cNvSpPr/>
          <p:nvPr/>
        </p:nvSpPr>
        <p:spPr>
          <a:xfrm>
            <a:off x="5783911" y="291271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1" name="Flussdiagramm: Zusammenführung 120"/>
          <p:cNvSpPr/>
          <p:nvPr/>
        </p:nvSpPr>
        <p:spPr>
          <a:xfrm>
            <a:off x="5975485" y="30458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2" name="Flussdiagramm: Zusammenführung 121"/>
          <p:cNvSpPr/>
          <p:nvPr/>
        </p:nvSpPr>
        <p:spPr>
          <a:xfrm>
            <a:off x="5874137" y="33569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3" name="Flussdiagramm: Zusammenführung 122"/>
          <p:cNvSpPr/>
          <p:nvPr/>
        </p:nvSpPr>
        <p:spPr>
          <a:xfrm>
            <a:off x="6016757" y="35129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4" name="Flussdiagramm: Zusammenführung 123"/>
          <p:cNvSpPr/>
          <p:nvPr/>
        </p:nvSpPr>
        <p:spPr>
          <a:xfrm>
            <a:off x="5865699" y="378659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5" name="Flussdiagramm: Zusammenführung 124"/>
          <p:cNvSpPr/>
          <p:nvPr/>
        </p:nvSpPr>
        <p:spPr>
          <a:xfrm>
            <a:off x="6084168" y="403684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6" name="Flussdiagramm: Zusammenführung 125"/>
          <p:cNvSpPr/>
          <p:nvPr/>
        </p:nvSpPr>
        <p:spPr>
          <a:xfrm>
            <a:off x="5949932" y="426620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7" name="Flussdiagramm: Zusammenführung 126"/>
          <p:cNvSpPr/>
          <p:nvPr/>
        </p:nvSpPr>
        <p:spPr>
          <a:xfrm>
            <a:off x="6196399" y="44811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73122" y="6165601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77178" y="6036705"/>
            <a:ext cx="279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</a:t>
            </a:r>
          </a:p>
        </p:txBody>
      </p:sp>
      <p:grpSp>
        <p:nvGrpSpPr>
          <p:cNvPr id="34" name="Gruppieren 33"/>
          <p:cNvGrpSpPr/>
          <p:nvPr/>
        </p:nvGrpSpPr>
        <p:grpSpPr>
          <a:xfrm>
            <a:off x="1087014" y="1165002"/>
            <a:ext cx="1125967" cy="276553"/>
            <a:chOff x="1087014" y="1165002"/>
            <a:chExt cx="1125967" cy="276553"/>
          </a:xfrm>
        </p:grpSpPr>
        <p:cxnSp>
          <p:nvCxnSpPr>
            <p:cNvPr id="5" name="Gerade Verbindung 4"/>
            <p:cNvCxnSpPr/>
            <p:nvPr/>
          </p:nvCxnSpPr>
          <p:spPr>
            <a:xfrm rot="360000" flipV="1">
              <a:off x="1087014" y="1257419"/>
              <a:ext cx="316800" cy="15267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V="1">
              <a:off x="1410791" y="1165002"/>
              <a:ext cx="730800" cy="11090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-300000" flipV="1">
              <a:off x="1096545" y="1395638"/>
              <a:ext cx="273600" cy="45917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rot="360000" flipV="1">
              <a:off x="1834981" y="1256277"/>
              <a:ext cx="378000" cy="11006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V="1">
              <a:off x="1365552" y="1362197"/>
              <a:ext cx="116376" cy="2058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-180000">
              <a:off x="1477278" y="1352635"/>
              <a:ext cx="356037" cy="241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1620000">
              <a:off x="1378163" y="1294427"/>
              <a:ext cx="68005" cy="7442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1140000">
              <a:off x="1888883" y="1206303"/>
              <a:ext cx="68005" cy="1080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-240000">
              <a:off x="1403670" y="1312825"/>
              <a:ext cx="198000" cy="0"/>
            </a:xfrm>
            <a:prstGeom prst="line">
              <a:avLst/>
            </a:prstGeom>
            <a:ln w="920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rot="1140000" flipV="1">
              <a:off x="1825035" y="1291799"/>
              <a:ext cx="93600" cy="4591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 rot="-840000">
              <a:off x="2135633" y="1165799"/>
              <a:ext cx="1" cy="1152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-540000">
              <a:off x="2137225" y="1187228"/>
              <a:ext cx="65654" cy="9286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flipV="1">
              <a:off x="2154251" y="1246753"/>
              <a:ext cx="24240" cy="2409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lussdiagramm: Zusammenführung 34"/>
          <p:cNvSpPr/>
          <p:nvPr/>
        </p:nvSpPr>
        <p:spPr>
          <a:xfrm>
            <a:off x="1330169" y="131210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4871134" y="6299631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375190" y="6170735"/>
            <a:ext cx="279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4</a:t>
            </a:r>
          </a:p>
        </p:txBody>
      </p:sp>
      <p:cxnSp>
        <p:nvCxnSpPr>
          <p:cNvPr id="25" name="Gerade Verbindung 24"/>
          <p:cNvCxnSpPr/>
          <p:nvPr/>
        </p:nvCxnSpPr>
        <p:spPr>
          <a:xfrm rot="-180000" flipV="1">
            <a:off x="2829477" y="4047268"/>
            <a:ext cx="0" cy="597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-180000" flipV="1">
            <a:off x="3480707" y="3959970"/>
            <a:ext cx="0" cy="597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-240000" flipH="1">
            <a:off x="3479973" y="4528311"/>
            <a:ext cx="208800" cy="0"/>
          </a:xfrm>
          <a:prstGeom prst="line">
            <a:avLst/>
          </a:prstGeom>
          <a:ln w="165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-240000">
            <a:off x="3203848" y="4610918"/>
            <a:ext cx="350349" cy="29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2846787" y="4590577"/>
            <a:ext cx="21602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-540000">
            <a:off x="3059208" y="4577262"/>
            <a:ext cx="144000" cy="5417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ssdiagramm: Zusammenführung 44"/>
          <p:cNvSpPr/>
          <p:nvPr/>
        </p:nvSpPr>
        <p:spPr>
          <a:xfrm>
            <a:off x="3507287" y="402769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6" name="Flussdiagramm: Zusammenführung 45"/>
          <p:cNvSpPr/>
          <p:nvPr/>
        </p:nvSpPr>
        <p:spPr>
          <a:xfrm>
            <a:off x="3512733" y="412524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7" name="Flussdiagramm: Zusammenführung 46"/>
          <p:cNvSpPr/>
          <p:nvPr/>
        </p:nvSpPr>
        <p:spPr>
          <a:xfrm>
            <a:off x="3516224" y="429607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8" name="Flussdiagramm: Zusammenführung 47"/>
          <p:cNvSpPr/>
          <p:nvPr/>
        </p:nvSpPr>
        <p:spPr>
          <a:xfrm>
            <a:off x="3570358" y="437999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9" name="Flussdiagramm: Zusammenführung 48"/>
          <p:cNvSpPr/>
          <p:nvPr/>
        </p:nvSpPr>
        <p:spPr>
          <a:xfrm>
            <a:off x="3707863" y="448826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0" name="Flussdiagramm: Zusammenführung 49"/>
          <p:cNvSpPr/>
          <p:nvPr/>
        </p:nvSpPr>
        <p:spPr>
          <a:xfrm>
            <a:off x="3563888" y="463228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2" name="Flussdiagramm: Zusammenführung 51"/>
          <p:cNvSpPr/>
          <p:nvPr/>
        </p:nvSpPr>
        <p:spPr>
          <a:xfrm>
            <a:off x="3345397" y="464717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3" name="Flussdiagramm: Zusammenführung 52"/>
          <p:cNvSpPr/>
          <p:nvPr/>
        </p:nvSpPr>
        <p:spPr>
          <a:xfrm>
            <a:off x="3162142" y="465015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4" name="Flussdiagramm: Zusammenführung 53"/>
          <p:cNvSpPr/>
          <p:nvPr/>
        </p:nvSpPr>
        <p:spPr>
          <a:xfrm>
            <a:off x="3030042" y="461440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5" name="Flussdiagramm: Zusammenführung 54"/>
          <p:cNvSpPr/>
          <p:nvPr/>
        </p:nvSpPr>
        <p:spPr>
          <a:xfrm>
            <a:off x="2864661" y="462632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6" name="Flussdiagramm: Zusammenführung 55"/>
          <p:cNvSpPr/>
          <p:nvPr/>
        </p:nvSpPr>
        <p:spPr>
          <a:xfrm>
            <a:off x="2711708" y="410388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7" name="Flussdiagramm: Zusammenführung 56"/>
          <p:cNvSpPr/>
          <p:nvPr/>
        </p:nvSpPr>
        <p:spPr>
          <a:xfrm>
            <a:off x="2717666" y="420321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8" name="Flussdiagramm: Zusammenführung 57"/>
          <p:cNvSpPr/>
          <p:nvPr/>
        </p:nvSpPr>
        <p:spPr>
          <a:xfrm>
            <a:off x="2724136" y="442170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59" name="Gerade Verbindung 58"/>
          <p:cNvCxnSpPr/>
          <p:nvPr/>
        </p:nvCxnSpPr>
        <p:spPr>
          <a:xfrm>
            <a:off x="4871937" y="6427536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5375993" y="6298640"/>
            <a:ext cx="279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5</a:t>
            </a:r>
          </a:p>
        </p:txBody>
      </p:sp>
      <p:cxnSp>
        <p:nvCxnSpPr>
          <p:cNvPr id="61" name="Gerade Verbindung 60"/>
          <p:cNvCxnSpPr/>
          <p:nvPr/>
        </p:nvCxnSpPr>
        <p:spPr>
          <a:xfrm rot="-300000" flipV="1">
            <a:off x="2639689" y="4648374"/>
            <a:ext cx="216024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900000" flipH="1" flipV="1">
            <a:off x="2597060" y="4830543"/>
            <a:ext cx="30114" cy="115200"/>
          </a:xfrm>
          <a:prstGeom prst="line">
            <a:avLst/>
          </a:prstGeom>
          <a:ln w="1238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>
            <a:off x="5724128" y="616809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6217200" y="6033916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15</a:t>
            </a:r>
          </a:p>
        </p:txBody>
      </p:sp>
      <p:cxnSp>
        <p:nvCxnSpPr>
          <p:cNvPr id="63" name="Gerade Verbindung 62"/>
          <p:cNvCxnSpPr/>
          <p:nvPr/>
        </p:nvCxnSpPr>
        <p:spPr>
          <a:xfrm flipV="1">
            <a:off x="2298186" y="2996952"/>
            <a:ext cx="4510800" cy="2880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ussdiagramm: Zusammenführung 65"/>
          <p:cNvSpPr/>
          <p:nvPr/>
        </p:nvSpPr>
        <p:spPr>
          <a:xfrm>
            <a:off x="6678798" y="292494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7" name="Flussdiagramm: Zusammenführung 66"/>
          <p:cNvSpPr/>
          <p:nvPr/>
        </p:nvSpPr>
        <p:spPr>
          <a:xfrm>
            <a:off x="6780496" y="310118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8" name="Flussdiagramm: Zusammenführung 67"/>
          <p:cNvSpPr/>
          <p:nvPr/>
        </p:nvSpPr>
        <p:spPr>
          <a:xfrm>
            <a:off x="6637792" y="309701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9" name="Flussdiagramm: Zusammenführung 68"/>
          <p:cNvSpPr/>
          <p:nvPr/>
        </p:nvSpPr>
        <p:spPr>
          <a:xfrm>
            <a:off x="6444208" y="310355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0" name="Flussdiagramm: Zusammenführung 69"/>
          <p:cNvSpPr/>
          <p:nvPr/>
        </p:nvSpPr>
        <p:spPr>
          <a:xfrm>
            <a:off x="6208450" y="311500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1" name="Flussdiagramm: Zusammenführung 70"/>
          <p:cNvSpPr/>
          <p:nvPr/>
        </p:nvSpPr>
        <p:spPr>
          <a:xfrm>
            <a:off x="6012160" y="312452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2" name="Flussdiagramm: Zusammenführung 71"/>
          <p:cNvSpPr/>
          <p:nvPr/>
        </p:nvSpPr>
        <p:spPr>
          <a:xfrm>
            <a:off x="5914190" y="313110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5675143" y="314096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5354571" y="316399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5" name="Flussdiagramm: Zusammenführung 74"/>
          <p:cNvSpPr/>
          <p:nvPr/>
        </p:nvSpPr>
        <p:spPr>
          <a:xfrm>
            <a:off x="5137847" y="317056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6" name="Flussdiagramm: Zusammenführung 75"/>
          <p:cNvSpPr/>
          <p:nvPr/>
        </p:nvSpPr>
        <p:spPr>
          <a:xfrm>
            <a:off x="4860032" y="318372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7" name="Flussdiagramm: Zusammenführung 76"/>
          <p:cNvSpPr/>
          <p:nvPr/>
        </p:nvSpPr>
        <p:spPr>
          <a:xfrm>
            <a:off x="4614407" y="319653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4355976" y="320968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3959069" y="310150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Flussdiagramm: Zusammenführung 79"/>
          <p:cNvSpPr/>
          <p:nvPr/>
        </p:nvSpPr>
        <p:spPr>
          <a:xfrm>
            <a:off x="3737505" y="311827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Flussdiagramm: Zusammenführung 80"/>
          <p:cNvSpPr/>
          <p:nvPr/>
        </p:nvSpPr>
        <p:spPr>
          <a:xfrm>
            <a:off x="3386982" y="313767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2" name="Flussdiagramm: Zusammenführung 81"/>
          <p:cNvSpPr/>
          <p:nvPr/>
        </p:nvSpPr>
        <p:spPr>
          <a:xfrm>
            <a:off x="3158152" y="314754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3" name="Flussdiagramm: Zusammenführung 82"/>
          <p:cNvSpPr/>
          <p:nvPr/>
        </p:nvSpPr>
        <p:spPr>
          <a:xfrm>
            <a:off x="2801051" y="316728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4" name="Flussdiagramm: Zusammenführung 83"/>
          <p:cNvSpPr/>
          <p:nvPr/>
        </p:nvSpPr>
        <p:spPr>
          <a:xfrm>
            <a:off x="2509042" y="318372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5" name="Flussdiagramm: Zusammenführung 84"/>
          <p:cNvSpPr/>
          <p:nvPr/>
        </p:nvSpPr>
        <p:spPr>
          <a:xfrm>
            <a:off x="2552487" y="330471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6" name="Gerade Verbindung 85"/>
          <p:cNvCxnSpPr/>
          <p:nvPr/>
        </p:nvCxnSpPr>
        <p:spPr>
          <a:xfrm>
            <a:off x="5724128" y="6301654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feld 86"/>
          <p:cNvSpPr txBox="1"/>
          <p:nvPr/>
        </p:nvSpPr>
        <p:spPr>
          <a:xfrm>
            <a:off x="6217201" y="6172758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17</a:t>
            </a:r>
          </a:p>
        </p:txBody>
      </p:sp>
      <p:cxnSp>
        <p:nvCxnSpPr>
          <p:cNvPr id="88" name="Gerade Verbindung 87"/>
          <p:cNvCxnSpPr/>
          <p:nvPr/>
        </p:nvCxnSpPr>
        <p:spPr>
          <a:xfrm flipV="1">
            <a:off x="1586012" y="3367290"/>
            <a:ext cx="648072" cy="1872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 rot="60000">
            <a:off x="812726" y="4515470"/>
            <a:ext cx="864096" cy="43204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93"/>
          <p:cNvCxnSpPr/>
          <p:nvPr/>
        </p:nvCxnSpPr>
        <p:spPr>
          <a:xfrm>
            <a:off x="86097" y="4490740"/>
            <a:ext cx="738000" cy="150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95"/>
          <p:cNvCxnSpPr/>
          <p:nvPr/>
        </p:nvCxnSpPr>
        <p:spPr>
          <a:xfrm>
            <a:off x="564077" y="4608046"/>
            <a:ext cx="442800" cy="501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98"/>
          <p:cNvCxnSpPr/>
          <p:nvPr/>
        </p:nvCxnSpPr>
        <p:spPr>
          <a:xfrm>
            <a:off x="1267784" y="4961208"/>
            <a:ext cx="414000" cy="501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 rot="420000" flipH="1" flipV="1">
            <a:off x="1278553" y="4762014"/>
            <a:ext cx="16536" cy="190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ussdiagramm: Zusammenführung 101"/>
          <p:cNvSpPr/>
          <p:nvPr/>
        </p:nvSpPr>
        <p:spPr>
          <a:xfrm>
            <a:off x="1783728" y="479087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3" name="Flussdiagramm: Zusammenführung 102"/>
          <p:cNvSpPr/>
          <p:nvPr/>
        </p:nvSpPr>
        <p:spPr>
          <a:xfrm>
            <a:off x="1891038" y="448721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4" name="Flussdiagramm: Zusammenführung 103"/>
          <p:cNvSpPr/>
          <p:nvPr/>
        </p:nvSpPr>
        <p:spPr>
          <a:xfrm>
            <a:off x="1979712" y="422108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5" name="Flussdiagramm: Zusammenführung 104"/>
          <p:cNvSpPr/>
          <p:nvPr/>
        </p:nvSpPr>
        <p:spPr>
          <a:xfrm>
            <a:off x="2182640" y="364502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06" name="Gerade Verbindung 105"/>
          <p:cNvCxnSpPr/>
          <p:nvPr/>
        </p:nvCxnSpPr>
        <p:spPr>
          <a:xfrm rot="300000" flipV="1">
            <a:off x="1529783" y="5236694"/>
            <a:ext cx="46732" cy="226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lussdiagramm: Zusammenführung 108"/>
          <p:cNvSpPr/>
          <p:nvPr/>
        </p:nvSpPr>
        <p:spPr>
          <a:xfrm>
            <a:off x="2279660" y="336295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10" name="Gerade Verbindung 109"/>
          <p:cNvCxnSpPr/>
          <p:nvPr/>
        </p:nvCxnSpPr>
        <p:spPr>
          <a:xfrm>
            <a:off x="5724128" y="6427644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feld 110"/>
          <p:cNvSpPr txBox="1"/>
          <p:nvPr/>
        </p:nvSpPr>
        <p:spPr>
          <a:xfrm>
            <a:off x="6217201" y="6298748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18</a:t>
            </a:r>
          </a:p>
        </p:txBody>
      </p:sp>
      <p:cxnSp>
        <p:nvCxnSpPr>
          <p:cNvPr id="112" name="Gerade Verbindung 111"/>
          <p:cNvCxnSpPr/>
          <p:nvPr/>
        </p:nvCxnSpPr>
        <p:spPr>
          <a:xfrm rot="-60000" flipV="1">
            <a:off x="2339752" y="1700808"/>
            <a:ext cx="144016" cy="9361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rot="-180000" flipV="1">
            <a:off x="2282169" y="2637595"/>
            <a:ext cx="78286" cy="5033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/>
        </p:nvCxnSpPr>
        <p:spPr>
          <a:xfrm rot="360000" flipV="1">
            <a:off x="2247235" y="3138069"/>
            <a:ext cx="35973" cy="234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122"/>
          <p:cNvCxnSpPr/>
          <p:nvPr/>
        </p:nvCxnSpPr>
        <p:spPr>
          <a:xfrm rot="60000" flipH="1" flipV="1">
            <a:off x="1734834" y="2349363"/>
            <a:ext cx="648000" cy="95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 rot="360000" flipV="1">
            <a:off x="2486653" y="1481899"/>
            <a:ext cx="55444" cy="2255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126"/>
          <p:cNvCxnSpPr/>
          <p:nvPr/>
        </p:nvCxnSpPr>
        <p:spPr>
          <a:xfrm rot="-300000" flipV="1">
            <a:off x="2541350" y="1262990"/>
            <a:ext cx="144017" cy="22435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rot="120000" flipH="1" flipV="1">
            <a:off x="2677816" y="903959"/>
            <a:ext cx="547" cy="3600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Gerade Verbindung 130"/>
          <p:cNvCxnSpPr/>
          <p:nvPr/>
        </p:nvCxnSpPr>
        <p:spPr>
          <a:xfrm rot="-120000" flipH="1" flipV="1">
            <a:off x="2678363" y="553442"/>
            <a:ext cx="1" cy="3600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Flussdiagramm: Zusammenführung 133"/>
          <p:cNvSpPr/>
          <p:nvPr/>
        </p:nvSpPr>
        <p:spPr>
          <a:xfrm>
            <a:off x="2359628" y="297369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5" name="Flussdiagramm: Zusammenführung 134"/>
          <p:cNvSpPr/>
          <p:nvPr/>
        </p:nvSpPr>
        <p:spPr>
          <a:xfrm>
            <a:off x="2399665" y="262723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6" name="Flussdiagramm: Zusammenführung 135"/>
          <p:cNvSpPr/>
          <p:nvPr/>
        </p:nvSpPr>
        <p:spPr>
          <a:xfrm>
            <a:off x="2430550" y="237065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7" name="Flussdiagramm: Zusammenführung 136"/>
          <p:cNvSpPr/>
          <p:nvPr/>
        </p:nvSpPr>
        <p:spPr>
          <a:xfrm>
            <a:off x="2250811" y="240153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8" name="Flussdiagramm: Zusammenführung 137"/>
          <p:cNvSpPr/>
          <p:nvPr/>
        </p:nvSpPr>
        <p:spPr>
          <a:xfrm>
            <a:off x="1710470" y="238516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9" name="Flussdiagramm: Zusammenführung 138"/>
          <p:cNvSpPr/>
          <p:nvPr/>
        </p:nvSpPr>
        <p:spPr>
          <a:xfrm>
            <a:off x="1954558" y="239452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0" name="Flussdiagramm: Zusammenführung 139"/>
          <p:cNvSpPr/>
          <p:nvPr/>
        </p:nvSpPr>
        <p:spPr>
          <a:xfrm>
            <a:off x="2477404" y="202964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1" name="Flussdiagramm: Zusammenführung 140"/>
          <p:cNvSpPr/>
          <p:nvPr/>
        </p:nvSpPr>
        <p:spPr>
          <a:xfrm>
            <a:off x="2520949" y="169137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2" name="Flussdiagramm: Zusammenführung 141"/>
          <p:cNvSpPr/>
          <p:nvPr/>
        </p:nvSpPr>
        <p:spPr>
          <a:xfrm>
            <a:off x="2421436" y="152776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3" name="Flussdiagramm: Zusammenführung 142"/>
          <p:cNvSpPr/>
          <p:nvPr/>
        </p:nvSpPr>
        <p:spPr>
          <a:xfrm>
            <a:off x="2508523" y="134528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4" name="Flussdiagramm: Zusammenführung 143"/>
          <p:cNvSpPr/>
          <p:nvPr/>
        </p:nvSpPr>
        <p:spPr>
          <a:xfrm>
            <a:off x="2595610" y="97887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5" name="Flussdiagramm: Zusammenführung 144"/>
          <p:cNvSpPr/>
          <p:nvPr/>
        </p:nvSpPr>
        <p:spPr>
          <a:xfrm>
            <a:off x="2585697" y="83671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6" name="Flussdiagramm: Zusammenführung 145"/>
          <p:cNvSpPr/>
          <p:nvPr/>
        </p:nvSpPr>
        <p:spPr>
          <a:xfrm>
            <a:off x="2563033" y="55779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7" name="Flussdiagramm: Zusammenführung 146"/>
          <p:cNvSpPr/>
          <p:nvPr/>
        </p:nvSpPr>
        <p:spPr>
          <a:xfrm>
            <a:off x="2715433" y="76624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48" name="Gerade Verbindung 147"/>
          <p:cNvCxnSpPr/>
          <p:nvPr/>
        </p:nvCxnSpPr>
        <p:spPr>
          <a:xfrm>
            <a:off x="6516216" y="6167998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7009289" y="6039102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19</a:t>
            </a:r>
          </a:p>
        </p:txBody>
      </p:sp>
      <p:cxnSp>
        <p:nvCxnSpPr>
          <p:cNvPr id="108" name="Gerade Verbindung 107"/>
          <p:cNvCxnSpPr/>
          <p:nvPr/>
        </p:nvCxnSpPr>
        <p:spPr>
          <a:xfrm>
            <a:off x="6516216" y="6297663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feld 112"/>
          <p:cNvSpPr txBox="1"/>
          <p:nvPr/>
        </p:nvSpPr>
        <p:spPr>
          <a:xfrm>
            <a:off x="7009289" y="6168767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21</a:t>
            </a:r>
          </a:p>
        </p:txBody>
      </p:sp>
      <p:cxnSp>
        <p:nvCxnSpPr>
          <p:cNvPr id="114" name="Gerade Verbindung 113"/>
          <p:cNvCxnSpPr/>
          <p:nvPr/>
        </p:nvCxnSpPr>
        <p:spPr>
          <a:xfrm rot="60000">
            <a:off x="755576" y="646088"/>
            <a:ext cx="648072" cy="1800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/>
          <p:cNvCxnSpPr/>
          <p:nvPr/>
        </p:nvCxnSpPr>
        <p:spPr>
          <a:xfrm rot="120000" flipV="1">
            <a:off x="389186" y="1400076"/>
            <a:ext cx="648072" cy="2880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rot="1440000" flipH="1" flipV="1">
            <a:off x="806028" y="1411040"/>
            <a:ext cx="69213" cy="72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rot="2040000" flipH="1" flipV="1">
            <a:off x="359653" y="1553677"/>
            <a:ext cx="69213" cy="104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H="1" flipV="1">
            <a:off x="1409998" y="1387376"/>
            <a:ext cx="62350" cy="4094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rot="180000" flipV="1">
            <a:off x="1462956" y="1797200"/>
            <a:ext cx="0" cy="4320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lussdiagramm: Manuelle Eingabe 153"/>
          <p:cNvSpPr/>
          <p:nvPr/>
        </p:nvSpPr>
        <p:spPr>
          <a:xfrm rot="16140000">
            <a:off x="1330407" y="2131952"/>
            <a:ext cx="135971" cy="113368"/>
          </a:xfrm>
          <a:prstGeom prst="flowChartManualInpu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5" name="Gerade Verbindung 154"/>
          <p:cNvCxnSpPr/>
          <p:nvPr/>
        </p:nvCxnSpPr>
        <p:spPr>
          <a:xfrm rot="600000" flipH="1">
            <a:off x="1462956" y="2252489"/>
            <a:ext cx="144016" cy="1875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rot="360000" flipH="1" flipV="1">
            <a:off x="1597447" y="2270522"/>
            <a:ext cx="140235" cy="6865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159"/>
          <p:cNvCxnSpPr/>
          <p:nvPr/>
        </p:nvCxnSpPr>
        <p:spPr>
          <a:xfrm rot="-960000" flipV="1">
            <a:off x="1573297" y="2195339"/>
            <a:ext cx="86633" cy="532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 Verbindung 161"/>
          <p:cNvCxnSpPr/>
          <p:nvPr/>
        </p:nvCxnSpPr>
        <p:spPr>
          <a:xfrm>
            <a:off x="1322115" y="2255664"/>
            <a:ext cx="83277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163"/>
          <p:cNvCxnSpPr/>
          <p:nvPr/>
        </p:nvCxnSpPr>
        <p:spPr>
          <a:xfrm rot="60000" flipV="1">
            <a:off x="486689" y="1628801"/>
            <a:ext cx="0" cy="853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Gerade Verbindung 168"/>
          <p:cNvCxnSpPr/>
          <p:nvPr/>
        </p:nvCxnSpPr>
        <p:spPr>
          <a:xfrm flipH="1" flipV="1">
            <a:off x="477069" y="2477020"/>
            <a:ext cx="68833" cy="129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Gerade Verbindung 171"/>
          <p:cNvCxnSpPr/>
          <p:nvPr/>
        </p:nvCxnSpPr>
        <p:spPr>
          <a:xfrm rot="-120000">
            <a:off x="536382" y="2587443"/>
            <a:ext cx="88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Gerade Verbindung 174"/>
          <p:cNvCxnSpPr/>
          <p:nvPr/>
        </p:nvCxnSpPr>
        <p:spPr>
          <a:xfrm rot="-60000" flipH="1" flipV="1">
            <a:off x="1394124" y="2446288"/>
            <a:ext cx="163065" cy="6946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/>
          <p:nvPr/>
        </p:nvCxnSpPr>
        <p:spPr>
          <a:xfrm rot="180000" flipH="1" flipV="1">
            <a:off x="1544503" y="3143672"/>
            <a:ext cx="702000" cy="14401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182"/>
          <p:cNvCxnSpPr/>
          <p:nvPr/>
        </p:nvCxnSpPr>
        <p:spPr>
          <a:xfrm rot="120000" flipH="1">
            <a:off x="1240582" y="3118352"/>
            <a:ext cx="306000" cy="99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 rot="-2580000" flipV="1">
            <a:off x="1428031" y="3126110"/>
            <a:ext cx="72008" cy="720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rade Verbindung 187"/>
          <p:cNvCxnSpPr/>
          <p:nvPr/>
        </p:nvCxnSpPr>
        <p:spPr>
          <a:xfrm flipH="1">
            <a:off x="1368427" y="3212976"/>
            <a:ext cx="104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Gerade Verbindung 189"/>
          <p:cNvCxnSpPr/>
          <p:nvPr/>
        </p:nvCxnSpPr>
        <p:spPr>
          <a:xfrm rot="-1380000" flipV="1">
            <a:off x="1342852" y="3205064"/>
            <a:ext cx="36000" cy="720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Gerade Verbindung 190"/>
          <p:cNvCxnSpPr/>
          <p:nvPr/>
        </p:nvCxnSpPr>
        <p:spPr>
          <a:xfrm rot="-2580000" flipV="1">
            <a:off x="1666156" y="3192934"/>
            <a:ext cx="72008" cy="720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Flussdiagramm: Zusammenführung 191"/>
          <p:cNvSpPr/>
          <p:nvPr/>
        </p:nvSpPr>
        <p:spPr>
          <a:xfrm>
            <a:off x="1942629" y="326275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3" name="Flussdiagramm: Zusammenführung 192"/>
          <p:cNvSpPr/>
          <p:nvPr/>
        </p:nvSpPr>
        <p:spPr>
          <a:xfrm>
            <a:off x="1788071" y="328498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4" name="Flussdiagramm: Zusammenführung 193"/>
          <p:cNvSpPr/>
          <p:nvPr/>
        </p:nvSpPr>
        <p:spPr>
          <a:xfrm>
            <a:off x="1337990" y="262103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5" name="Flussdiagramm: Zusammenführung 194"/>
          <p:cNvSpPr/>
          <p:nvPr/>
        </p:nvSpPr>
        <p:spPr>
          <a:xfrm>
            <a:off x="1294557" y="249289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6" name="Flussdiagramm: Zusammenführung 195"/>
          <p:cNvSpPr/>
          <p:nvPr/>
        </p:nvSpPr>
        <p:spPr>
          <a:xfrm>
            <a:off x="1071715" y="249289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7" name="Flussdiagramm: Zusammenführung 196"/>
          <p:cNvSpPr/>
          <p:nvPr/>
        </p:nvSpPr>
        <p:spPr>
          <a:xfrm>
            <a:off x="779959" y="250966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8" name="Flussdiagramm: Zusammenführung 197"/>
          <p:cNvSpPr/>
          <p:nvPr/>
        </p:nvSpPr>
        <p:spPr>
          <a:xfrm>
            <a:off x="539552" y="250877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9" name="Flussdiagramm: Zusammenführung 198"/>
          <p:cNvSpPr/>
          <p:nvPr/>
        </p:nvSpPr>
        <p:spPr>
          <a:xfrm>
            <a:off x="1553546" y="228639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0" name="Flussdiagramm: Zusammenführung 199"/>
          <p:cNvSpPr/>
          <p:nvPr/>
        </p:nvSpPr>
        <p:spPr>
          <a:xfrm>
            <a:off x="1213024" y="223343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1" name="Flussdiagramm: Zusammenführung 200"/>
          <p:cNvSpPr/>
          <p:nvPr/>
        </p:nvSpPr>
        <p:spPr>
          <a:xfrm>
            <a:off x="874192" y="130774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2" name="Flussdiagramm: Zusammenführung 201"/>
          <p:cNvSpPr/>
          <p:nvPr/>
        </p:nvSpPr>
        <p:spPr>
          <a:xfrm>
            <a:off x="717476" y="143792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3" name="Flussdiagramm: Zusammenführung 202"/>
          <p:cNvSpPr/>
          <p:nvPr/>
        </p:nvSpPr>
        <p:spPr>
          <a:xfrm>
            <a:off x="771451" y="94999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4" name="Flussdiagramm: Zusammenführung 203"/>
          <p:cNvSpPr/>
          <p:nvPr/>
        </p:nvSpPr>
        <p:spPr>
          <a:xfrm>
            <a:off x="670868" y="66412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5" name="Flussdiagramm: Zusammenführung 204"/>
          <p:cNvSpPr/>
          <p:nvPr/>
        </p:nvSpPr>
        <p:spPr>
          <a:xfrm>
            <a:off x="1491063" y="175567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06" name="Gerade Verbindung 205"/>
          <p:cNvCxnSpPr/>
          <p:nvPr/>
        </p:nvCxnSpPr>
        <p:spPr>
          <a:xfrm>
            <a:off x="6516216" y="6427644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feld 206"/>
          <p:cNvSpPr txBox="1"/>
          <p:nvPr/>
        </p:nvSpPr>
        <p:spPr>
          <a:xfrm>
            <a:off x="7009289" y="6298748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22</a:t>
            </a:r>
          </a:p>
        </p:txBody>
      </p:sp>
      <p:cxnSp>
        <p:nvCxnSpPr>
          <p:cNvPr id="214" name="Gerade Verbindung 213"/>
          <p:cNvCxnSpPr/>
          <p:nvPr/>
        </p:nvCxnSpPr>
        <p:spPr>
          <a:xfrm rot="-60000" flipH="1">
            <a:off x="2820728" y="3892783"/>
            <a:ext cx="1460008" cy="5463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Gerade Verbindung 207"/>
          <p:cNvCxnSpPr/>
          <p:nvPr/>
        </p:nvCxnSpPr>
        <p:spPr>
          <a:xfrm rot="60000">
            <a:off x="2778692" y="3266195"/>
            <a:ext cx="43736" cy="7848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Gerade Verbindung 215"/>
          <p:cNvCxnSpPr/>
          <p:nvPr/>
        </p:nvCxnSpPr>
        <p:spPr>
          <a:xfrm rot="-60000" flipH="1" flipV="1">
            <a:off x="4278200" y="3872588"/>
            <a:ext cx="869864" cy="5469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Gerade Verbindung 219"/>
          <p:cNvCxnSpPr/>
          <p:nvPr/>
        </p:nvCxnSpPr>
        <p:spPr>
          <a:xfrm flipH="1">
            <a:off x="5142025" y="3843738"/>
            <a:ext cx="1371306" cy="7473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Gerade Verbindung 224"/>
          <p:cNvCxnSpPr/>
          <p:nvPr/>
        </p:nvCxnSpPr>
        <p:spPr>
          <a:xfrm rot="-480000" flipH="1">
            <a:off x="6496139" y="3719917"/>
            <a:ext cx="77660" cy="12051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Gerade Verbindung 227"/>
          <p:cNvCxnSpPr/>
          <p:nvPr/>
        </p:nvCxnSpPr>
        <p:spPr>
          <a:xfrm flipH="1">
            <a:off x="6562259" y="3091923"/>
            <a:ext cx="1" cy="6264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Gerade Verbindung 230"/>
          <p:cNvCxnSpPr/>
          <p:nvPr/>
        </p:nvCxnSpPr>
        <p:spPr>
          <a:xfrm rot="-240000" flipH="1">
            <a:off x="5134387" y="3166790"/>
            <a:ext cx="2" cy="7416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Flussdiagramm: Zusammenführung 233"/>
          <p:cNvSpPr/>
          <p:nvPr/>
        </p:nvSpPr>
        <p:spPr>
          <a:xfrm>
            <a:off x="6447866" y="321297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5" name="Flussdiagramm: Zusammenführung 234"/>
          <p:cNvSpPr/>
          <p:nvPr/>
        </p:nvSpPr>
        <p:spPr>
          <a:xfrm>
            <a:off x="6455182" y="335440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6" name="Flussdiagramm: Zusammenführung 235"/>
          <p:cNvSpPr/>
          <p:nvPr/>
        </p:nvSpPr>
        <p:spPr>
          <a:xfrm>
            <a:off x="6451524" y="366765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7" name="Flussdiagramm: Zusammenführung 236"/>
          <p:cNvSpPr/>
          <p:nvPr/>
        </p:nvSpPr>
        <p:spPr>
          <a:xfrm>
            <a:off x="6545396" y="380542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8" name="Flussdiagramm: Zusammenführung 237"/>
          <p:cNvSpPr/>
          <p:nvPr/>
        </p:nvSpPr>
        <p:spPr>
          <a:xfrm>
            <a:off x="6270928" y="387452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9" name="Flussdiagramm: Zusammenführung 238"/>
          <p:cNvSpPr/>
          <p:nvPr/>
        </p:nvSpPr>
        <p:spPr>
          <a:xfrm>
            <a:off x="6027944" y="388665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0" name="Flussdiagramm: Zusammenführung 239"/>
          <p:cNvSpPr/>
          <p:nvPr/>
        </p:nvSpPr>
        <p:spPr>
          <a:xfrm>
            <a:off x="5731444" y="390013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1" name="Flussdiagramm: Zusammenführung 240"/>
          <p:cNvSpPr/>
          <p:nvPr/>
        </p:nvSpPr>
        <p:spPr>
          <a:xfrm>
            <a:off x="5570290" y="391226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2" name="Flussdiagramm: Zusammenführung 241"/>
          <p:cNvSpPr/>
          <p:nvPr/>
        </p:nvSpPr>
        <p:spPr>
          <a:xfrm>
            <a:off x="5364088" y="392574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3" name="Flussdiagramm: Zusammenführung 242"/>
          <p:cNvSpPr/>
          <p:nvPr/>
        </p:nvSpPr>
        <p:spPr>
          <a:xfrm>
            <a:off x="5231046" y="393305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4" name="Flussdiagramm: Zusammenführung 243"/>
          <p:cNvSpPr/>
          <p:nvPr/>
        </p:nvSpPr>
        <p:spPr>
          <a:xfrm>
            <a:off x="5183492" y="381830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5" name="Flussdiagramm: Zusammenführung 244"/>
          <p:cNvSpPr/>
          <p:nvPr/>
        </p:nvSpPr>
        <p:spPr>
          <a:xfrm>
            <a:off x="5166354" y="3625380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6" name="Flussdiagramm: Zusammenführung 245"/>
          <p:cNvSpPr/>
          <p:nvPr/>
        </p:nvSpPr>
        <p:spPr>
          <a:xfrm>
            <a:off x="5144406" y="328498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7" name="Flussdiagramm: Zusammenführung 246"/>
          <p:cNvSpPr/>
          <p:nvPr/>
        </p:nvSpPr>
        <p:spPr>
          <a:xfrm>
            <a:off x="4932040" y="393305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8" name="Flussdiagramm: Zusammenführung 247"/>
          <p:cNvSpPr/>
          <p:nvPr/>
        </p:nvSpPr>
        <p:spPr>
          <a:xfrm>
            <a:off x="4303033" y="390379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9" name="Flussdiagramm: Zusammenführung 248"/>
          <p:cNvSpPr/>
          <p:nvPr/>
        </p:nvSpPr>
        <p:spPr>
          <a:xfrm>
            <a:off x="4078918" y="391110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0" name="Flussdiagramm: Zusammenführung 249"/>
          <p:cNvSpPr/>
          <p:nvPr/>
        </p:nvSpPr>
        <p:spPr>
          <a:xfrm>
            <a:off x="3851920" y="392208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1" name="Flussdiagramm: Zusammenführung 250"/>
          <p:cNvSpPr/>
          <p:nvPr/>
        </p:nvSpPr>
        <p:spPr>
          <a:xfrm>
            <a:off x="3665160" y="393671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2" name="Flussdiagramm: Zusammenführung 251"/>
          <p:cNvSpPr/>
          <p:nvPr/>
        </p:nvSpPr>
        <p:spPr>
          <a:xfrm>
            <a:off x="3505360" y="394768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3" name="Flussdiagramm: Zusammenführung 252"/>
          <p:cNvSpPr/>
          <p:nvPr/>
        </p:nvSpPr>
        <p:spPr>
          <a:xfrm>
            <a:off x="3296652" y="395500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4" name="Flussdiagramm: Zusammenführung 253"/>
          <p:cNvSpPr/>
          <p:nvPr/>
        </p:nvSpPr>
        <p:spPr>
          <a:xfrm>
            <a:off x="3089871" y="397214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5" name="Flussdiagramm: Zusammenführung 254"/>
          <p:cNvSpPr/>
          <p:nvPr/>
        </p:nvSpPr>
        <p:spPr>
          <a:xfrm>
            <a:off x="2873072" y="398677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6" name="Flussdiagramm: Zusammenführung 255"/>
          <p:cNvSpPr/>
          <p:nvPr/>
        </p:nvSpPr>
        <p:spPr>
          <a:xfrm>
            <a:off x="2699792" y="333504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7" name="Flussdiagramm: Zusammenführung 256"/>
          <p:cNvSpPr/>
          <p:nvPr/>
        </p:nvSpPr>
        <p:spPr>
          <a:xfrm>
            <a:off x="2710766" y="381532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62" name="Gerade Verbindung 261"/>
          <p:cNvCxnSpPr/>
          <p:nvPr/>
        </p:nvCxnSpPr>
        <p:spPr>
          <a:xfrm rot="-780000" flipV="1">
            <a:off x="2511485" y="3981357"/>
            <a:ext cx="306000" cy="129384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Gerade Verbindung 257"/>
          <p:cNvCxnSpPr/>
          <p:nvPr/>
        </p:nvCxnSpPr>
        <p:spPr>
          <a:xfrm>
            <a:off x="7327056" y="6168474"/>
            <a:ext cx="504056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feld 258"/>
          <p:cNvSpPr txBox="1"/>
          <p:nvPr/>
        </p:nvSpPr>
        <p:spPr>
          <a:xfrm>
            <a:off x="7820129" y="6039578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23</a:t>
            </a:r>
          </a:p>
        </p:txBody>
      </p:sp>
      <p:cxnSp>
        <p:nvCxnSpPr>
          <p:cNvPr id="260" name="Gerade Verbindung 259"/>
          <p:cNvCxnSpPr/>
          <p:nvPr/>
        </p:nvCxnSpPr>
        <p:spPr>
          <a:xfrm rot="-60000" flipV="1">
            <a:off x="1968738" y="4145422"/>
            <a:ext cx="568748" cy="2194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Flussdiagramm: Zusammenführung 266"/>
          <p:cNvSpPr/>
          <p:nvPr/>
        </p:nvSpPr>
        <p:spPr>
          <a:xfrm>
            <a:off x="2665736" y="394267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8" name="Flussdiagramm: Zusammenführung 267"/>
          <p:cNvSpPr/>
          <p:nvPr/>
        </p:nvSpPr>
        <p:spPr>
          <a:xfrm>
            <a:off x="2560786" y="402259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9" name="Flussdiagramm: Zusammenführung 268"/>
          <p:cNvSpPr/>
          <p:nvPr/>
        </p:nvSpPr>
        <p:spPr>
          <a:xfrm>
            <a:off x="2444702" y="406705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0" name="Flussdiagramm: Zusammenführung 269"/>
          <p:cNvSpPr/>
          <p:nvPr/>
        </p:nvSpPr>
        <p:spPr>
          <a:xfrm>
            <a:off x="2302814" y="4080816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1" name="Flussdiagramm: Zusammenführung 270"/>
          <p:cNvSpPr/>
          <p:nvPr/>
        </p:nvSpPr>
        <p:spPr>
          <a:xfrm>
            <a:off x="2118718" y="408959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11" name="Gerade Verbindung 210"/>
          <p:cNvCxnSpPr/>
          <p:nvPr/>
        </p:nvCxnSpPr>
        <p:spPr>
          <a:xfrm>
            <a:off x="2987824" y="6222431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feld 211"/>
          <p:cNvSpPr txBox="1"/>
          <p:nvPr/>
        </p:nvSpPr>
        <p:spPr>
          <a:xfrm>
            <a:off x="3477248" y="6093296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35 </a:t>
            </a:r>
            <a:r>
              <a:rPr lang="de-DE" sz="600" dirty="0"/>
              <a:t>(siehe auch andere Übersicht)</a:t>
            </a:r>
            <a:endParaRPr lang="de-DE" sz="1000" dirty="0"/>
          </a:p>
        </p:txBody>
      </p:sp>
      <p:cxnSp>
        <p:nvCxnSpPr>
          <p:cNvPr id="213" name="Gerade Verbindung 212"/>
          <p:cNvCxnSpPr/>
          <p:nvPr/>
        </p:nvCxnSpPr>
        <p:spPr>
          <a:xfrm rot="60000" flipV="1">
            <a:off x="90837" y="555823"/>
            <a:ext cx="792088" cy="14401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Gerade Verbindung 216"/>
          <p:cNvCxnSpPr/>
          <p:nvPr/>
        </p:nvCxnSpPr>
        <p:spPr>
          <a:xfrm rot="60000" flipV="1">
            <a:off x="862482" y="342180"/>
            <a:ext cx="483444" cy="2236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Gerade Verbindung 221"/>
          <p:cNvCxnSpPr/>
          <p:nvPr/>
        </p:nvCxnSpPr>
        <p:spPr>
          <a:xfrm>
            <a:off x="1373001" y="355479"/>
            <a:ext cx="748346" cy="5870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Gerade Verbindung 226"/>
          <p:cNvCxnSpPr/>
          <p:nvPr/>
        </p:nvCxnSpPr>
        <p:spPr>
          <a:xfrm>
            <a:off x="2173729" y="418950"/>
            <a:ext cx="814095" cy="12973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Flussdiagramm: Zusammenführung 231"/>
          <p:cNvSpPr/>
          <p:nvPr/>
        </p:nvSpPr>
        <p:spPr>
          <a:xfrm>
            <a:off x="2803874" y="41656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3" name="Flussdiagramm: Zusammenführung 232"/>
          <p:cNvSpPr/>
          <p:nvPr/>
        </p:nvSpPr>
        <p:spPr>
          <a:xfrm>
            <a:off x="2601015" y="39275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1" name="Flussdiagramm: Zusammenführung 260"/>
          <p:cNvSpPr/>
          <p:nvPr/>
        </p:nvSpPr>
        <p:spPr>
          <a:xfrm>
            <a:off x="2313561" y="344561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3" name="Flussdiagramm: Zusammenführung 262"/>
          <p:cNvSpPr/>
          <p:nvPr/>
        </p:nvSpPr>
        <p:spPr>
          <a:xfrm>
            <a:off x="1998760" y="31122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4" name="Flussdiagramm: Zusammenführung 263"/>
          <p:cNvSpPr/>
          <p:nvPr/>
        </p:nvSpPr>
        <p:spPr>
          <a:xfrm>
            <a:off x="1679775" y="286937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5" name="Flussdiagramm: Zusammenführung 264"/>
          <p:cNvSpPr/>
          <p:nvPr/>
        </p:nvSpPr>
        <p:spPr>
          <a:xfrm>
            <a:off x="1490520" y="272553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66" name="Flussdiagramm: Zusammenführung 265"/>
          <p:cNvSpPr/>
          <p:nvPr/>
        </p:nvSpPr>
        <p:spPr>
          <a:xfrm>
            <a:off x="1233441" y="284458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2" name="Flussdiagramm: Zusammenführung 271"/>
          <p:cNvSpPr/>
          <p:nvPr/>
        </p:nvSpPr>
        <p:spPr>
          <a:xfrm>
            <a:off x="1007893" y="383235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3" name="Flussdiagramm: Zusammenführung 272"/>
          <p:cNvSpPr/>
          <p:nvPr/>
        </p:nvSpPr>
        <p:spPr>
          <a:xfrm>
            <a:off x="467544" y="493339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4" name="Flussdiagramm: Zusammenführung 273"/>
          <p:cNvSpPr/>
          <p:nvPr/>
        </p:nvSpPr>
        <p:spPr>
          <a:xfrm>
            <a:off x="251520" y="534394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5" name="Flussdiagramm: Zusammenführung 274"/>
          <p:cNvSpPr/>
          <p:nvPr/>
        </p:nvSpPr>
        <p:spPr>
          <a:xfrm>
            <a:off x="109885" y="553442"/>
            <a:ext cx="56601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6" name="Minus 275"/>
          <p:cNvSpPr/>
          <p:nvPr/>
        </p:nvSpPr>
        <p:spPr>
          <a:xfrm>
            <a:off x="7260149" y="5449847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277" name="Textfeld 276"/>
          <p:cNvSpPr txBox="1"/>
          <p:nvPr/>
        </p:nvSpPr>
        <p:spPr>
          <a:xfrm>
            <a:off x="7369448" y="5405020"/>
            <a:ext cx="5309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Bus-</a:t>
            </a:r>
          </a:p>
          <a:p>
            <a:r>
              <a:rPr lang="de-DE" sz="1000" dirty="0"/>
              <a:t>h</a:t>
            </a:r>
            <a:r>
              <a:rPr lang="de-DE" sz="1000"/>
              <a:t>alte-</a:t>
            </a:r>
            <a:endParaRPr lang="de-DE" sz="1000" dirty="0"/>
          </a:p>
          <a:p>
            <a:r>
              <a:rPr lang="de-DE" sz="1000" dirty="0"/>
              <a:t>stellen</a:t>
            </a:r>
          </a:p>
        </p:txBody>
      </p:sp>
      <p:sp>
        <p:nvSpPr>
          <p:cNvPr id="278" name="Minus 277"/>
          <p:cNvSpPr/>
          <p:nvPr/>
        </p:nvSpPr>
        <p:spPr>
          <a:xfrm rot="240000">
            <a:off x="1753471" y="358618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7" y="-8965"/>
            <a:ext cx="9136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5"/>
          <p:cNvCxnSpPr/>
          <p:nvPr/>
        </p:nvCxnSpPr>
        <p:spPr>
          <a:xfrm>
            <a:off x="4905632" y="6121414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5408016" y="599202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</a:t>
            </a:r>
            <a:endParaRPr lang="de-DE" sz="800" dirty="0"/>
          </a:p>
        </p:txBody>
      </p:sp>
      <p:cxnSp>
        <p:nvCxnSpPr>
          <p:cNvPr id="8" name="Gerade Verbindung 7"/>
          <p:cNvCxnSpPr/>
          <p:nvPr/>
        </p:nvCxnSpPr>
        <p:spPr>
          <a:xfrm rot="60000" flipV="1">
            <a:off x="2507624" y="2208840"/>
            <a:ext cx="1861200" cy="14401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910095" y="625717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412479" y="61277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</a:t>
            </a:r>
            <a:endParaRPr lang="de-DE" sz="800" dirty="0"/>
          </a:p>
        </p:txBody>
      </p:sp>
      <p:cxnSp>
        <p:nvCxnSpPr>
          <p:cNvPr id="11" name="Gerade Verbindung 10"/>
          <p:cNvCxnSpPr/>
          <p:nvPr/>
        </p:nvCxnSpPr>
        <p:spPr>
          <a:xfrm rot="-120000">
            <a:off x="1998762" y="3201546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V="1">
            <a:off x="960169" y="2085166"/>
            <a:ext cx="1432800" cy="119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1615862" y="2102376"/>
            <a:ext cx="576064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ussdiagramm: Zusammenführung 17"/>
          <p:cNvSpPr/>
          <p:nvPr/>
        </p:nvSpPr>
        <p:spPr>
          <a:xfrm>
            <a:off x="2407950" y="32510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" name="Flussdiagramm: Zusammenführung 18"/>
          <p:cNvSpPr/>
          <p:nvPr/>
        </p:nvSpPr>
        <p:spPr>
          <a:xfrm>
            <a:off x="2248312" y="32545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" name="Flussdiagramm: Zusammenführung 19"/>
          <p:cNvSpPr/>
          <p:nvPr/>
        </p:nvSpPr>
        <p:spPr>
          <a:xfrm>
            <a:off x="2006000" y="32621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" name="Flussdiagramm: Zusammenführung 20"/>
          <p:cNvSpPr/>
          <p:nvPr/>
        </p:nvSpPr>
        <p:spPr>
          <a:xfrm>
            <a:off x="2108870" y="21820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" name="Flussdiagramm: Zusammenführung 21"/>
          <p:cNvSpPr/>
          <p:nvPr/>
        </p:nvSpPr>
        <p:spPr>
          <a:xfrm>
            <a:off x="1968282" y="23458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" name="Flussdiagramm: Zusammenführung 22"/>
          <p:cNvSpPr/>
          <p:nvPr/>
        </p:nvSpPr>
        <p:spPr>
          <a:xfrm>
            <a:off x="1744638" y="25950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7" name="Gerade Verbindung 16"/>
          <p:cNvCxnSpPr/>
          <p:nvPr/>
        </p:nvCxnSpPr>
        <p:spPr>
          <a:xfrm>
            <a:off x="4910095" y="6387782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412479" y="625839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</a:t>
            </a:r>
            <a:endParaRPr lang="de-DE" sz="800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4296668" y="1067594"/>
            <a:ext cx="432048" cy="4298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ussdiagramm: Zusammenführung 27"/>
          <p:cNvSpPr/>
          <p:nvPr/>
        </p:nvSpPr>
        <p:spPr>
          <a:xfrm>
            <a:off x="4192330" y="129631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9" name="Flussdiagramm: Zusammenführung 28"/>
          <p:cNvSpPr/>
          <p:nvPr/>
        </p:nvSpPr>
        <p:spPr>
          <a:xfrm>
            <a:off x="4224660" y="16288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0" name="Flussdiagramm: Zusammenführung 29"/>
          <p:cNvSpPr/>
          <p:nvPr/>
        </p:nvSpPr>
        <p:spPr>
          <a:xfrm>
            <a:off x="4255103" y="19168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" name="Flussdiagramm: Zusammenführung 30"/>
          <p:cNvSpPr/>
          <p:nvPr/>
        </p:nvSpPr>
        <p:spPr>
          <a:xfrm>
            <a:off x="4275460" y="21011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2" name="Flussdiagramm: Zusammenführung 31"/>
          <p:cNvSpPr/>
          <p:nvPr/>
        </p:nvSpPr>
        <p:spPr>
          <a:xfrm>
            <a:off x="4298393" y="23112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3" name="Flussdiagramm: Zusammenführung 32"/>
          <p:cNvSpPr/>
          <p:nvPr/>
        </p:nvSpPr>
        <p:spPr>
          <a:xfrm>
            <a:off x="4318588" y="25155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4" name="Flussdiagramm: Zusammenführung 33"/>
          <p:cNvSpPr/>
          <p:nvPr/>
        </p:nvSpPr>
        <p:spPr>
          <a:xfrm>
            <a:off x="4350206" y="284716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5" name="Flussdiagramm: Zusammenführung 34"/>
          <p:cNvSpPr/>
          <p:nvPr/>
        </p:nvSpPr>
        <p:spPr>
          <a:xfrm>
            <a:off x="4367516" y="30168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6" name="Flussdiagramm: Zusammenführung 35"/>
          <p:cNvSpPr/>
          <p:nvPr/>
        </p:nvSpPr>
        <p:spPr>
          <a:xfrm>
            <a:off x="4390596" y="32269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7" name="Flussdiagramm: Zusammenführung 36"/>
          <p:cNvSpPr/>
          <p:nvPr/>
        </p:nvSpPr>
        <p:spPr>
          <a:xfrm>
            <a:off x="4410674" y="34290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8" name="Flussdiagramm: Zusammenführung 37"/>
          <p:cNvSpPr/>
          <p:nvPr/>
        </p:nvSpPr>
        <p:spPr>
          <a:xfrm>
            <a:off x="4445294" y="373445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9" name="Flussdiagramm: Zusammenführung 38"/>
          <p:cNvSpPr/>
          <p:nvPr/>
        </p:nvSpPr>
        <p:spPr>
          <a:xfrm>
            <a:off x="4468374" y="39330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0" name="Flussdiagramm: Zusammenführung 39"/>
          <p:cNvSpPr/>
          <p:nvPr/>
        </p:nvSpPr>
        <p:spPr>
          <a:xfrm>
            <a:off x="4491337" y="417504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1" name="Flussdiagramm: Zusammenführung 40"/>
          <p:cNvSpPr/>
          <p:nvPr/>
        </p:nvSpPr>
        <p:spPr>
          <a:xfrm>
            <a:off x="4525957" y="44918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2" name="Flussdiagramm: Zusammenführung 41"/>
          <p:cNvSpPr/>
          <p:nvPr/>
        </p:nvSpPr>
        <p:spPr>
          <a:xfrm>
            <a:off x="4554690" y="474533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3" name="Flussdiagramm: Zusammenführung 42"/>
          <p:cNvSpPr/>
          <p:nvPr/>
        </p:nvSpPr>
        <p:spPr>
          <a:xfrm>
            <a:off x="4589193" y="50909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4" name="Gerade Verbindung 43"/>
          <p:cNvCxnSpPr/>
          <p:nvPr/>
        </p:nvCxnSpPr>
        <p:spPr>
          <a:xfrm>
            <a:off x="5769728" y="6119610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6272112" y="599022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</a:t>
            </a:r>
            <a:endParaRPr lang="de-DE" sz="800" dirty="0"/>
          </a:p>
        </p:txBody>
      </p:sp>
      <p:cxnSp>
        <p:nvCxnSpPr>
          <p:cNvPr id="48" name="Gerade Verbindung 47"/>
          <p:cNvCxnSpPr/>
          <p:nvPr/>
        </p:nvCxnSpPr>
        <p:spPr>
          <a:xfrm>
            <a:off x="2439810" y="2021578"/>
            <a:ext cx="360040" cy="33732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60000">
            <a:off x="2345740" y="1252855"/>
            <a:ext cx="101941" cy="7740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ussdiagramm: Zusammenführung 55"/>
          <p:cNvSpPr/>
          <p:nvPr/>
        </p:nvSpPr>
        <p:spPr>
          <a:xfrm>
            <a:off x="2331337" y="219083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7" name="Flussdiagramm: Zusammenführung 56"/>
          <p:cNvSpPr/>
          <p:nvPr/>
        </p:nvSpPr>
        <p:spPr>
          <a:xfrm>
            <a:off x="2348167" y="23872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8" name="Flussdiagramm: Zusammenführung 57"/>
          <p:cNvSpPr/>
          <p:nvPr/>
        </p:nvSpPr>
        <p:spPr>
          <a:xfrm>
            <a:off x="2555776" y="265093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9" name="Flussdiagramm: Zusammenführung 58"/>
          <p:cNvSpPr/>
          <p:nvPr/>
        </p:nvSpPr>
        <p:spPr>
          <a:xfrm>
            <a:off x="2576341" y="28978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0" name="Flussdiagramm: Zusammenführung 59"/>
          <p:cNvSpPr/>
          <p:nvPr/>
        </p:nvSpPr>
        <p:spPr>
          <a:xfrm>
            <a:off x="2616564" y="322607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1" name="Flussdiagramm: Zusammenführung 60"/>
          <p:cNvSpPr/>
          <p:nvPr/>
        </p:nvSpPr>
        <p:spPr>
          <a:xfrm>
            <a:off x="2633394" y="34290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2" name="Flussdiagramm: Zusammenführung 61"/>
          <p:cNvSpPr/>
          <p:nvPr/>
        </p:nvSpPr>
        <p:spPr>
          <a:xfrm>
            <a:off x="2668937" y="37778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3" name="Flussdiagramm: Zusammenführung 62"/>
          <p:cNvSpPr/>
          <p:nvPr/>
        </p:nvSpPr>
        <p:spPr>
          <a:xfrm>
            <a:off x="2757775" y="412475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4" name="Flussdiagramm: Zusammenführung 63"/>
          <p:cNvSpPr/>
          <p:nvPr/>
        </p:nvSpPr>
        <p:spPr>
          <a:xfrm>
            <a:off x="2732530" y="43090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5" name="Flussdiagramm: Zusammenführung 64"/>
          <p:cNvSpPr/>
          <p:nvPr/>
        </p:nvSpPr>
        <p:spPr>
          <a:xfrm>
            <a:off x="2752165" y="457832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6" name="Flussdiagramm: Zusammenführung 65"/>
          <p:cNvSpPr/>
          <p:nvPr/>
        </p:nvSpPr>
        <p:spPr>
          <a:xfrm>
            <a:off x="2797045" y="49299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7" name="Flussdiagramm: Zusammenführung 66"/>
          <p:cNvSpPr/>
          <p:nvPr/>
        </p:nvSpPr>
        <p:spPr>
          <a:xfrm>
            <a:off x="2826978" y="51955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68" name="Gerade Verbindung 67"/>
          <p:cNvCxnSpPr/>
          <p:nvPr/>
        </p:nvCxnSpPr>
        <p:spPr>
          <a:xfrm rot="-180000">
            <a:off x="2644614" y="3831115"/>
            <a:ext cx="72008" cy="21602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 rot="180000">
            <a:off x="2715700" y="4040607"/>
            <a:ext cx="28013" cy="19244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rot="420000" flipH="1">
            <a:off x="2708207" y="4223893"/>
            <a:ext cx="21384" cy="16459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2655760" y="3928293"/>
            <a:ext cx="47250" cy="392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699792" y="4005064"/>
            <a:ext cx="13135" cy="2678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5777086" y="6257653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>
            <a:off x="6270159" y="6128757"/>
            <a:ext cx="3710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19</a:t>
            </a:r>
          </a:p>
        </p:txBody>
      </p:sp>
      <p:cxnSp>
        <p:nvCxnSpPr>
          <p:cNvPr id="71" name="Gerade Verbindung 70"/>
          <p:cNvCxnSpPr/>
          <p:nvPr/>
        </p:nvCxnSpPr>
        <p:spPr>
          <a:xfrm rot="60000" flipV="1">
            <a:off x="3203848" y="5097083"/>
            <a:ext cx="3522211" cy="42014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ussdiagramm: Zusammenführung 90"/>
          <p:cNvSpPr/>
          <p:nvPr/>
        </p:nvSpPr>
        <p:spPr>
          <a:xfrm>
            <a:off x="3693046" y="532025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2" name="Flussdiagramm: Zusammenführung 91"/>
          <p:cNvSpPr/>
          <p:nvPr/>
        </p:nvSpPr>
        <p:spPr>
          <a:xfrm>
            <a:off x="3995936" y="52885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3" name="Flussdiagramm: Zusammenführung 92"/>
          <p:cNvSpPr/>
          <p:nvPr/>
        </p:nvSpPr>
        <p:spPr>
          <a:xfrm>
            <a:off x="4277170" y="52699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4" name="Flussdiagramm: Zusammenführung 93"/>
          <p:cNvSpPr/>
          <p:nvPr/>
        </p:nvSpPr>
        <p:spPr>
          <a:xfrm>
            <a:off x="4599192" y="52292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5" name="Flussdiagramm: Zusammenführung 94"/>
          <p:cNvSpPr/>
          <p:nvPr/>
        </p:nvSpPr>
        <p:spPr>
          <a:xfrm>
            <a:off x="4784625" y="519458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6" name="Flussdiagramm: Zusammenführung 95"/>
          <p:cNvSpPr/>
          <p:nvPr/>
        </p:nvSpPr>
        <p:spPr>
          <a:xfrm>
            <a:off x="5131069" y="516059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Flussdiagramm: Zusammenführung 96"/>
          <p:cNvSpPr/>
          <p:nvPr/>
        </p:nvSpPr>
        <p:spPr>
          <a:xfrm>
            <a:off x="5487081" y="51225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8" name="Flussdiagramm: Zusammenführung 97"/>
          <p:cNvSpPr/>
          <p:nvPr/>
        </p:nvSpPr>
        <p:spPr>
          <a:xfrm>
            <a:off x="5745151" y="510217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9" name="Flussdiagramm: Zusammenführung 98"/>
          <p:cNvSpPr/>
          <p:nvPr/>
        </p:nvSpPr>
        <p:spPr>
          <a:xfrm>
            <a:off x="5984339" y="50783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0" name="Flussdiagramm: Zusammenführung 99"/>
          <p:cNvSpPr/>
          <p:nvPr/>
        </p:nvSpPr>
        <p:spPr>
          <a:xfrm>
            <a:off x="6177527" y="50579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1" name="Flussdiagramm: Zusammenführung 100"/>
          <p:cNvSpPr/>
          <p:nvPr/>
        </p:nvSpPr>
        <p:spPr>
          <a:xfrm>
            <a:off x="6406819" y="50335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2" name="Flussdiagramm: Zusammenführung 101"/>
          <p:cNvSpPr/>
          <p:nvPr/>
        </p:nvSpPr>
        <p:spPr>
          <a:xfrm>
            <a:off x="6576214" y="501657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03" name="Gerade Verbindung 102"/>
          <p:cNvCxnSpPr/>
          <p:nvPr/>
        </p:nvCxnSpPr>
        <p:spPr>
          <a:xfrm>
            <a:off x="3467458" y="4941168"/>
            <a:ext cx="0" cy="50405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räne 107"/>
          <p:cNvSpPr/>
          <p:nvPr/>
        </p:nvSpPr>
        <p:spPr>
          <a:xfrm>
            <a:off x="3330869" y="4886155"/>
            <a:ext cx="144016" cy="144016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73"/>
          <p:cNvCxnSpPr/>
          <p:nvPr/>
        </p:nvCxnSpPr>
        <p:spPr>
          <a:xfrm>
            <a:off x="5769728" y="6383498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feld 75"/>
          <p:cNvSpPr txBox="1"/>
          <p:nvPr/>
        </p:nvSpPr>
        <p:spPr>
          <a:xfrm>
            <a:off x="6272112" y="625411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27</a:t>
            </a:r>
            <a:endParaRPr lang="de-DE" sz="800" dirty="0"/>
          </a:p>
        </p:txBody>
      </p:sp>
      <p:cxnSp>
        <p:nvCxnSpPr>
          <p:cNvPr id="78" name="Gerade Verbindung 77"/>
          <p:cNvCxnSpPr/>
          <p:nvPr/>
        </p:nvCxnSpPr>
        <p:spPr>
          <a:xfrm rot="-600000">
            <a:off x="732941" y="1337110"/>
            <a:ext cx="72008" cy="14401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 rot="-60000">
            <a:off x="837168" y="1459771"/>
            <a:ext cx="314240" cy="264856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rot="-120000" flipH="1">
            <a:off x="895953" y="4097807"/>
            <a:ext cx="288032" cy="43204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85"/>
          <p:cNvCxnSpPr/>
          <p:nvPr/>
        </p:nvCxnSpPr>
        <p:spPr>
          <a:xfrm flipH="1">
            <a:off x="688458" y="4531126"/>
            <a:ext cx="215848" cy="64807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87"/>
          <p:cNvCxnSpPr/>
          <p:nvPr/>
        </p:nvCxnSpPr>
        <p:spPr>
          <a:xfrm rot="420000">
            <a:off x="678678" y="5174361"/>
            <a:ext cx="13274" cy="17440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ussdiagramm: Zusammenführung 89"/>
          <p:cNvSpPr/>
          <p:nvPr/>
        </p:nvSpPr>
        <p:spPr>
          <a:xfrm>
            <a:off x="755576" y="503872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4" name="Flussdiagramm: Zusammenführung 103"/>
          <p:cNvSpPr/>
          <p:nvPr/>
        </p:nvSpPr>
        <p:spPr>
          <a:xfrm>
            <a:off x="929981" y="452489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5" name="Flussdiagramm: Zusammenführung 104"/>
          <p:cNvSpPr/>
          <p:nvPr/>
        </p:nvSpPr>
        <p:spPr>
          <a:xfrm>
            <a:off x="959375" y="42088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6" name="Flussdiagramm: Zusammenführung 105"/>
          <p:cNvSpPr/>
          <p:nvPr/>
        </p:nvSpPr>
        <p:spPr>
          <a:xfrm>
            <a:off x="1028938" y="40295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7" name="Flussdiagramm: Zusammenführung 106"/>
          <p:cNvSpPr/>
          <p:nvPr/>
        </p:nvSpPr>
        <p:spPr>
          <a:xfrm>
            <a:off x="1000940" y="379882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9" name="Flussdiagramm: Zusammenführung 108"/>
          <p:cNvSpPr/>
          <p:nvPr/>
        </p:nvSpPr>
        <p:spPr>
          <a:xfrm>
            <a:off x="949595" y="34010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0" name="Flussdiagramm: Zusammenführung 109"/>
          <p:cNvSpPr/>
          <p:nvPr/>
        </p:nvSpPr>
        <p:spPr>
          <a:xfrm>
            <a:off x="931377" y="32569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1" name="Flussdiagramm: Zusammenführung 110"/>
          <p:cNvSpPr/>
          <p:nvPr/>
        </p:nvSpPr>
        <p:spPr>
          <a:xfrm>
            <a:off x="902037" y="30445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2" name="Flussdiagramm: Zusammenführung 111"/>
          <p:cNvSpPr/>
          <p:nvPr/>
        </p:nvSpPr>
        <p:spPr>
          <a:xfrm>
            <a:off x="874039" y="283716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3" name="Flussdiagramm: Zusammenführung 112"/>
          <p:cNvSpPr/>
          <p:nvPr/>
        </p:nvSpPr>
        <p:spPr>
          <a:xfrm>
            <a:off x="839809" y="25453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4" name="Flussdiagramm: Zusammenführung 113"/>
          <p:cNvSpPr/>
          <p:nvPr/>
        </p:nvSpPr>
        <p:spPr>
          <a:xfrm>
            <a:off x="976490" y="229398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5" name="Flussdiagramm: Zusammenführung 114"/>
          <p:cNvSpPr/>
          <p:nvPr/>
        </p:nvSpPr>
        <p:spPr>
          <a:xfrm>
            <a:off x="944705" y="205840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6" name="Flussdiagramm: Zusammenführung 115"/>
          <p:cNvSpPr/>
          <p:nvPr/>
        </p:nvSpPr>
        <p:spPr>
          <a:xfrm>
            <a:off x="870252" y="142500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17" name="Gerade Verbindung 116"/>
          <p:cNvCxnSpPr/>
          <p:nvPr/>
        </p:nvCxnSpPr>
        <p:spPr>
          <a:xfrm>
            <a:off x="6633824" y="6118924"/>
            <a:ext cx="5040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feld 117"/>
          <p:cNvSpPr txBox="1"/>
          <p:nvPr/>
        </p:nvSpPr>
        <p:spPr>
          <a:xfrm>
            <a:off x="7136208" y="598953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28</a:t>
            </a:r>
          </a:p>
        </p:txBody>
      </p:sp>
      <p:cxnSp>
        <p:nvCxnSpPr>
          <p:cNvPr id="119" name="Gerade Verbindung 118"/>
          <p:cNvCxnSpPr/>
          <p:nvPr/>
        </p:nvCxnSpPr>
        <p:spPr>
          <a:xfrm flipV="1">
            <a:off x="1013675" y="4365104"/>
            <a:ext cx="678005" cy="841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120"/>
          <p:cNvCxnSpPr/>
          <p:nvPr/>
        </p:nvCxnSpPr>
        <p:spPr>
          <a:xfrm rot="540000">
            <a:off x="1672045" y="4373519"/>
            <a:ext cx="144000" cy="7200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 rot="-60000">
            <a:off x="1802036" y="4445527"/>
            <a:ext cx="828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Flussdiagramm: Zusammenführung 127"/>
          <p:cNvSpPr/>
          <p:nvPr/>
        </p:nvSpPr>
        <p:spPr>
          <a:xfrm>
            <a:off x="2450108" y="43314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9" name="Flussdiagramm: Zusammenführung 128"/>
          <p:cNvSpPr/>
          <p:nvPr/>
        </p:nvSpPr>
        <p:spPr>
          <a:xfrm>
            <a:off x="2071355" y="43370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0" name="Flussdiagramm: Zusammenführung 129"/>
          <p:cNvSpPr/>
          <p:nvPr/>
        </p:nvSpPr>
        <p:spPr>
          <a:xfrm>
            <a:off x="1758078" y="43370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1" name="Flussdiagramm: Zusammenführung 130"/>
          <p:cNvSpPr/>
          <p:nvPr/>
        </p:nvSpPr>
        <p:spPr>
          <a:xfrm>
            <a:off x="1577597" y="424633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2" name="Flussdiagramm: Zusammenführung 131"/>
          <p:cNvSpPr/>
          <p:nvPr/>
        </p:nvSpPr>
        <p:spPr>
          <a:xfrm>
            <a:off x="1252139" y="425755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3" name="Flussdiagramm: Zusammenführung 132"/>
          <p:cNvSpPr/>
          <p:nvPr/>
        </p:nvSpPr>
        <p:spPr>
          <a:xfrm>
            <a:off x="1098786" y="42771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20" name="Gerade Verbindung 119"/>
          <p:cNvCxnSpPr/>
          <p:nvPr/>
        </p:nvCxnSpPr>
        <p:spPr>
          <a:xfrm rot="-60000" flipV="1">
            <a:off x="2339752" y="533440"/>
            <a:ext cx="1716762" cy="15506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125"/>
          <p:cNvCxnSpPr/>
          <p:nvPr/>
        </p:nvCxnSpPr>
        <p:spPr>
          <a:xfrm rot="420000">
            <a:off x="4045084" y="530582"/>
            <a:ext cx="165600" cy="342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rot="180000">
            <a:off x="4195549" y="567929"/>
            <a:ext cx="80428" cy="19354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rot="540000">
            <a:off x="4244731" y="762279"/>
            <a:ext cx="74252" cy="306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lussdiagramm: Zusammenführung 142"/>
          <p:cNvSpPr/>
          <p:nvPr/>
        </p:nvSpPr>
        <p:spPr>
          <a:xfrm>
            <a:off x="4151000" y="9731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4" name="Flussdiagramm: Zusammenführung 143"/>
          <p:cNvSpPr/>
          <p:nvPr/>
        </p:nvSpPr>
        <p:spPr>
          <a:xfrm>
            <a:off x="4136142" y="7723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5" name="Flussdiagramm: Zusammenführung 144"/>
          <p:cNvSpPr/>
          <p:nvPr/>
        </p:nvSpPr>
        <p:spPr>
          <a:xfrm>
            <a:off x="4072136" y="5905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6" name="Flussdiagramm: Zusammenführung 145"/>
          <p:cNvSpPr/>
          <p:nvPr/>
        </p:nvSpPr>
        <p:spPr>
          <a:xfrm>
            <a:off x="3878590" y="5978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7" name="Flussdiagramm: Zusammenführung 146"/>
          <p:cNvSpPr/>
          <p:nvPr/>
        </p:nvSpPr>
        <p:spPr>
          <a:xfrm>
            <a:off x="3469020" y="6397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8" name="Flussdiagramm: Zusammenführung 147"/>
          <p:cNvSpPr/>
          <p:nvPr/>
        </p:nvSpPr>
        <p:spPr>
          <a:xfrm>
            <a:off x="3116982" y="6774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9" name="Flussdiagramm: Zusammenführung 148"/>
          <p:cNvSpPr/>
          <p:nvPr/>
        </p:nvSpPr>
        <p:spPr>
          <a:xfrm>
            <a:off x="2870096" y="7003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0" name="Flussdiagramm: Zusammenführung 149"/>
          <p:cNvSpPr/>
          <p:nvPr/>
        </p:nvSpPr>
        <p:spPr>
          <a:xfrm>
            <a:off x="2643024" y="72279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1" name="Flussdiagramm: Zusammenführung 150"/>
          <p:cNvSpPr/>
          <p:nvPr/>
        </p:nvSpPr>
        <p:spPr>
          <a:xfrm>
            <a:off x="2453288" y="7380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52" name="Gerade Verbindung 151"/>
          <p:cNvCxnSpPr/>
          <p:nvPr/>
        </p:nvCxnSpPr>
        <p:spPr>
          <a:xfrm rot="-60000">
            <a:off x="2241875" y="193167"/>
            <a:ext cx="101925" cy="106369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Flussdiagramm: Zusammenführung 153"/>
          <p:cNvSpPr/>
          <p:nvPr/>
        </p:nvSpPr>
        <p:spPr>
          <a:xfrm>
            <a:off x="2282376" y="18631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5" name="Flussdiagramm: Zusammenführung 154"/>
          <p:cNvSpPr/>
          <p:nvPr/>
        </p:nvSpPr>
        <p:spPr>
          <a:xfrm>
            <a:off x="2245796" y="15019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6" name="Flussdiagramm: Zusammenführung 155"/>
          <p:cNvSpPr/>
          <p:nvPr/>
        </p:nvSpPr>
        <p:spPr>
          <a:xfrm>
            <a:off x="2225000" y="12687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7" name="Flussdiagramm: Zusammenführung 156"/>
          <p:cNvSpPr/>
          <p:nvPr/>
        </p:nvSpPr>
        <p:spPr>
          <a:xfrm>
            <a:off x="2199394" y="10063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8" name="Flussdiagramm: Zusammenführung 157"/>
          <p:cNvSpPr/>
          <p:nvPr/>
        </p:nvSpPr>
        <p:spPr>
          <a:xfrm>
            <a:off x="2171282" y="7866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9" name="Flussdiagramm: Zusammenführung 158"/>
          <p:cNvSpPr/>
          <p:nvPr/>
        </p:nvSpPr>
        <p:spPr>
          <a:xfrm>
            <a:off x="2152992" y="63782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0" name="Flussdiagramm: Zusammenführung 159"/>
          <p:cNvSpPr/>
          <p:nvPr/>
        </p:nvSpPr>
        <p:spPr>
          <a:xfrm>
            <a:off x="2098122" y="4449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7" name="Flussdiagramm: Zusammenführung 126">
            <a:extLst>
              <a:ext uri="{FF2B5EF4-FFF2-40B4-BE49-F238E27FC236}">
                <a16:creationId xmlns:a16="http://schemas.microsoft.com/office/drawing/2014/main" id="{C7C637E5-173F-496B-9E0F-622DE7D08B26}"/>
              </a:ext>
            </a:extLst>
          </p:cNvPr>
          <p:cNvSpPr/>
          <p:nvPr/>
        </p:nvSpPr>
        <p:spPr>
          <a:xfrm>
            <a:off x="1907704" y="20155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4" name="Flussdiagramm: Zusammenführung 133">
            <a:extLst>
              <a:ext uri="{FF2B5EF4-FFF2-40B4-BE49-F238E27FC236}">
                <a16:creationId xmlns:a16="http://schemas.microsoft.com/office/drawing/2014/main" id="{23E3C58E-1EB4-4F59-BE20-63DD49AB6992}"/>
              </a:ext>
            </a:extLst>
          </p:cNvPr>
          <p:cNvSpPr/>
          <p:nvPr/>
        </p:nvSpPr>
        <p:spPr>
          <a:xfrm>
            <a:off x="1742424" y="20342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5" name="Flussdiagramm: Zusammenführung 134">
            <a:extLst>
              <a:ext uri="{FF2B5EF4-FFF2-40B4-BE49-F238E27FC236}">
                <a16:creationId xmlns:a16="http://schemas.microsoft.com/office/drawing/2014/main" id="{3547CFB2-FDC9-4BF7-BDDF-C20C470E24D5}"/>
              </a:ext>
            </a:extLst>
          </p:cNvPr>
          <p:cNvSpPr/>
          <p:nvPr/>
        </p:nvSpPr>
        <p:spPr>
          <a:xfrm>
            <a:off x="1318112" y="20767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7" name="Flussdiagramm: Zusammenführung 136">
            <a:extLst>
              <a:ext uri="{FF2B5EF4-FFF2-40B4-BE49-F238E27FC236}">
                <a16:creationId xmlns:a16="http://schemas.microsoft.com/office/drawing/2014/main" id="{2EC69CE3-1B84-465D-A6C2-8794DC520087}"/>
              </a:ext>
            </a:extLst>
          </p:cNvPr>
          <p:cNvSpPr/>
          <p:nvPr/>
        </p:nvSpPr>
        <p:spPr>
          <a:xfrm>
            <a:off x="1064872" y="209564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74467" y="6120604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76851" y="599121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31</a:t>
            </a:r>
            <a:endParaRPr lang="de-DE" sz="800" dirty="0"/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194975" y="1947153"/>
            <a:ext cx="7200000" cy="1008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871908" y="6264493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5374292" y="613510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32</a:t>
            </a:r>
            <a:endParaRPr lang="de-DE" sz="800" dirty="0"/>
          </a:p>
        </p:txBody>
      </p:sp>
      <p:cxnSp>
        <p:nvCxnSpPr>
          <p:cNvPr id="9" name="Gerade Verbindung 8"/>
          <p:cNvCxnSpPr/>
          <p:nvPr/>
        </p:nvCxnSpPr>
        <p:spPr>
          <a:xfrm rot="-60000">
            <a:off x="3473316" y="2508442"/>
            <a:ext cx="896400" cy="21602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 flipV="1">
            <a:off x="4385275" y="4653136"/>
            <a:ext cx="103110" cy="1280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-120000" flipH="1" flipV="1">
            <a:off x="4499850" y="4767435"/>
            <a:ext cx="394365" cy="583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841736" y="6117936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344120" y="598855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33</a:t>
            </a:r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1824476" y="154980"/>
            <a:ext cx="1756800" cy="2556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0032" y="6150674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2416" y="602128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30</a:t>
            </a:r>
            <a:endParaRPr lang="de-DE" sz="800" dirty="0"/>
          </a:p>
        </p:txBody>
      </p:sp>
      <p:cxnSp>
        <p:nvCxnSpPr>
          <p:cNvPr id="5" name="Gerade Verbindung 4"/>
          <p:cNvCxnSpPr/>
          <p:nvPr/>
        </p:nvCxnSpPr>
        <p:spPr>
          <a:xfrm rot="120000" flipH="1" flipV="1">
            <a:off x="7925411" y="132967"/>
            <a:ext cx="30965" cy="9917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180000" flipH="1" flipV="1">
            <a:off x="7912448" y="1119561"/>
            <a:ext cx="30965" cy="99177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-60000" flipV="1">
            <a:off x="7895908" y="2104007"/>
            <a:ext cx="34597" cy="139700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7884368" y="3498503"/>
            <a:ext cx="22068" cy="1825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861363" y="6312199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363747" y="618281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34</a:t>
            </a:r>
            <a:endParaRPr lang="de-DE" sz="800" dirty="0"/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2632808" y="419736"/>
            <a:ext cx="2088232" cy="1702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553512" y="2116112"/>
            <a:ext cx="2088232" cy="1692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H="1">
            <a:off x="140484" y="3801312"/>
            <a:ext cx="421200" cy="338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Bildschirmpräsentation (4:3)</PresentationFormat>
  <Paragraphs>86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Carsten Hübner</dc:creator>
  <cp:lastModifiedBy>Hübner, Carsten</cp:lastModifiedBy>
  <cp:revision>149</cp:revision>
  <cp:lastPrinted>2020-07-23T10:56:44Z</cp:lastPrinted>
  <dcterms:created xsi:type="dcterms:W3CDTF">2020-01-13T10:41:48Z</dcterms:created>
  <dcterms:modified xsi:type="dcterms:W3CDTF">2020-07-23T11:41:20Z</dcterms:modified>
</cp:coreProperties>
</file>