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3DBB-CA88-4EEF-9ABC-7C5D9CAC8F2D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4315-1845-4B38-8CD5-576D47EE996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3DBB-CA88-4EEF-9ABC-7C5D9CAC8F2D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4315-1845-4B38-8CD5-576D47EE996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3DBB-CA88-4EEF-9ABC-7C5D9CAC8F2D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4315-1845-4B38-8CD5-576D47EE996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3DBB-CA88-4EEF-9ABC-7C5D9CAC8F2D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4315-1845-4B38-8CD5-576D47EE996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3DBB-CA88-4EEF-9ABC-7C5D9CAC8F2D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4315-1845-4B38-8CD5-576D47EE996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3DBB-CA88-4EEF-9ABC-7C5D9CAC8F2D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4315-1845-4B38-8CD5-576D47EE996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3DBB-CA88-4EEF-9ABC-7C5D9CAC8F2D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4315-1845-4B38-8CD5-576D47EE996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3DBB-CA88-4EEF-9ABC-7C5D9CAC8F2D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4315-1845-4B38-8CD5-576D47EE996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3DBB-CA88-4EEF-9ABC-7C5D9CAC8F2D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4315-1845-4B38-8CD5-576D47EE996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3DBB-CA88-4EEF-9ABC-7C5D9CAC8F2D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4315-1845-4B38-8CD5-576D47EE996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3DBB-CA88-4EEF-9ABC-7C5D9CAC8F2D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4315-1845-4B38-8CD5-576D47EE996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43DBB-CA88-4EEF-9ABC-7C5D9CAC8F2D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04315-1845-4B38-8CD5-576D47EE996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820907" y="476672"/>
            <a:ext cx="35620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Straßenübersicht Ortschaft </a:t>
            </a:r>
            <a:r>
              <a:rPr lang="de-DE" dirty="0" err="1"/>
              <a:t>Wieskau</a:t>
            </a:r>
            <a:endParaRPr lang="de-DE" dirty="0"/>
          </a:p>
          <a:p>
            <a:pPr algn="ctr"/>
            <a:r>
              <a:rPr lang="de-DE" dirty="0"/>
              <a:t> Ortsteil </a:t>
            </a:r>
            <a:r>
              <a:rPr lang="de-DE" dirty="0" err="1"/>
              <a:t>Wieskau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8245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Am Anger</a:t>
            </a:r>
          </a:p>
          <a:p>
            <a:pPr marL="342900" indent="-342900">
              <a:buAutoNum type="arabicPlain" startAt="2"/>
            </a:pPr>
            <a:r>
              <a:rPr lang="de-DE" dirty="0"/>
              <a:t>Am Teich</a:t>
            </a:r>
          </a:p>
          <a:p>
            <a:pPr marL="342900" indent="-342900">
              <a:buAutoNum type="arabicPlain" startAt="3"/>
            </a:pPr>
            <a:r>
              <a:rPr lang="de-DE" dirty="0"/>
              <a:t>An der Gemeinde</a:t>
            </a:r>
          </a:p>
          <a:p>
            <a:pPr marL="342900" indent="-342900">
              <a:buAutoNum type="arabicPlain" startAt="4"/>
            </a:pPr>
            <a:r>
              <a:rPr lang="de-DE" dirty="0"/>
              <a:t>Birkenweg</a:t>
            </a:r>
          </a:p>
          <a:p>
            <a:pPr marL="342900" indent="-342900">
              <a:buAutoNum type="arabicPlain" startAt="5"/>
            </a:pPr>
            <a:r>
              <a:rPr lang="de-DE" dirty="0" err="1"/>
              <a:t>Cattauer</a:t>
            </a:r>
            <a:r>
              <a:rPr lang="de-DE" dirty="0"/>
              <a:t> Straße Bereich K 2072</a:t>
            </a:r>
          </a:p>
          <a:p>
            <a:pPr marL="342900" indent="-342900">
              <a:buAutoNum type="arabicPlain" startAt="6"/>
            </a:pPr>
            <a:r>
              <a:rPr lang="de-DE" dirty="0"/>
              <a:t>Der Dritte Weg</a:t>
            </a:r>
          </a:p>
          <a:p>
            <a:pPr marL="342900" indent="-342900">
              <a:buAutoNum type="arabicPlain" startAt="7"/>
            </a:pPr>
            <a:r>
              <a:rPr lang="de-DE" dirty="0"/>
              <a:t>Gartenweg</a:t>
            </a:r>
          </a:p>
          <a:p>
            <a:pPr marL="342900" indent="-342900">
              <a:buAutoNum type="arabicPlain" startAt="7"/>
            </a:pPr>
            <a:r>
              <a:rPr lang="de-DE" dirty="0"/>
              <a:t>Hallesche Straße Bereich L 145</a:t>
            </a:r>
          </a:p>
          <a:p>
            <a:pPr marL="342900" indent="-342900">
              <a:buAutoNum type="arabicPlain" startAt="7"/>
            </a:pPr>
            <a:r>
              <a:rPr lang="de-DE" dirty="0" err="1"/>
              <a:t>Hohnsdorfer</a:t>
            </a:r>
            <a:r>
              <a:rPr lang="de-DE" dirty="0"/>
              <a:t> Straße Bereich K 2072</a:t>
            </a:r>
          </a:p>
          <a:p>
            <a:pPr marL="342900" indent="-342900">
              <a:buAutoNum type="arabicPlain" startAt="7"/>
            </a:pPr>
            <a:r>
              <a:rPr lang="de-DE" dirty="0"/>
              <a:t>Kleine Gasse</a:t>
            </a:r>
          </a:p>
          <a:p>
            <a:pPr marL="342900" indent="-342900">
              <a:buAutoNum type="arabicPlain" startAt="7"/>
            </a:pPr>
            <a:r>
              <a:rPr lang="de-DE" dirty="0"/>
              <a:t>Mühlenweg</a:t>
            </a:r>
          </a:p>
          <a:p>
            <a:pPr marL="342900" indent="-342900">
              <a:buAutoNum type="arabicPlain" startAt="7"/>
            </a:pPr>
            <a:r>
              <a:rPr lang="de-DE" dirty="0"/>
              <a:t>Mittelstraße</a:t>
            </a:r>
          </a:p>
          <a:p>
            <a:pPr marL="342900" indent="-342900">
              <a:buAutoNum type="arabicPlain" startAt="7"/>
            </a:pPr>
            <a:r>
              <a:rPr lang="de-DE" dirty="0" err="1"/>
              <a:t>Piethener</a:t>
            </a:r>
            <a:r>
              <a:rPr lang="de-DE" dirty="0"/>
              <a:t> Straße Bereich L 145</a:t>
            </a:r>
          </a:p>
          <a:p>
            <a:pPr marL="342900" indent="-342900">
              <a:buAutoNum type="arabicPlain" startAt="7"/>
            </a:pPr>
            <a:r>
              <a:rPr lang="de-DE" dirty="0"/>
              <a:t>Weg zur L 145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857688" y="6090466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5361744" y="596157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4856672" y="6228270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5360208" y="6113970"/>
            <a:ext cx="1529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r>
              <a:rPr lang="de-DE" sz="800" dirty="0"/>
              <a:t>(siehe auch andere Übersicht)</a:t>
            </a:r>
            <a:endParaRPr lang="de-DE" sz="1000" dirty="0"/>
          </a:p>
          <a:p>
            <a:endParaRPr lang="de-DE" sz="1000" dirty="0"/>
          </a:p>
        </p:txBody>
      </p:sp>
      <p:cxnSp>
        <p:nvCxnSpPr>
          <p:cNvPr id="10" name="Gerade Verbindung 9"/>
          <p:cNvCxnSpPr/>
          <p:nvPr/>
        </p:nvCxnSpPr>
        <p:spPr>
          <a:xfrm>
            <a:off x="4856672" y="6378498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5360728" y="6254954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  <a:p>
            <a:endParaRPr lang="de-DE" sz="1000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5607691" y="6091301"/>
            <a:ext cx="504056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6094376" y="596428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</p:txBody>
      </p:sp>
      <p:cxnSp>
        <p:nvCxnSpPr>
          <p:cNvPr id="14" name="Gerade Verbindung 13"/>
          <p:cNvCxnSpPr/>
          <p:nvPr/>
        </p:nvCxnSpPr>
        <p:spPr>
          <a:xfrm>
            <a:off x="5628147" y="6373377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6094376" y="625527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</a:t>
            </a:r>
          </a:p>
        </p:txBody>
      </p:sp>
      <p:sp>
        <p:nvSpPr>
          <p:cNvPr id="18" name="Minus 17"/>
          <p:cNvSpPr/>
          <p:nvPr/>
        </p:nvSpPr>
        <p:spPr>
          <a:xfrm>
            <a:off x="3164239" y="6039741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3275398" y="5993133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  <a:p>
            <a:r>
              <a:rPr lang="de-DE" sz="1000" dirty="0"/>
              <a:t>(LBW bzw. massiv)</a:t>
            </a:r>
          </a:p>
        </p:txBody>
      </p:sp>
      <p:sp>
        <p:nvSpPr>
          <p:cNvPr id="20" name="Flussdiagramm: Zusammenführung 19"/>
          <p:cNvSpPr/>
          <p:nvPr/>
        </p:nvSpPr>
        <p:spPr>
          <a:xfrm>
            <a:off x="3946502" y="26510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1" name="Gerade Verbindung 20"/>
          <p:cNvCxnSpPr/>
          <p:nvPr/>
        </p:nvCxnSpPr>
        <p:spPr>
          <a:xfrm flipV="1">
            <a:off x="4647539" y="2528206"/>
            <a:ext cx="504056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flipV="1">
            <a:off x="3741071" y="2598071"/>
            <a:ext cx="918000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V="1">
            <a:off x="4150545" y="2605133"/>
            <a:ext cx="504056" cy="673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 flipV="1">
            <a:off x="4027715" y="2737168"/>
            <a:ext cx="216023" cy="4320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H="1" flipV="1">
            <a:off x="4417392" y="2912963"/>
            <a:ext cx="36000" cy="396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 flipV="1">
            <a:off x="4452701" y="3234162"/>
            <a:ext cx="144016" cy="720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ussdiagramm: Zusammenführung 38"/>
          <p:cNvSpPr/>
          <p:nvPr/>
        </p:nvSpPr>
        <p:spPr>
          <a:xfrm>
            <a:off x="4582593" y="247171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0" name="Flussdiagramm: Zusammenführung 39"/>
          <p:cNvSpPr/>
          <p:nvPr/>
        </p:nvSpPr>
        <p:spPr>
          <a:xfrm>
            <a:off x="4366569" y="277247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1" name="Flussdiagramm: Zusammenführung 40"/>
          <p:cNvSpPr/>
          <p:nvPr/>
        </p:nvSpPr>
        <p:spPr>
          <a:xfrm>
            <a:off x="4211960" y="30110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42" name="Gerade Verbindung 41"/>
          <p:cNvCxnSpPr/>
          <p:nvPr/>
        </p:nvCxnSpPr>
        <p:spPr>
          <a:xfrm>
            <a:off x="7596983" y="2626340"/>
            <a:ext cx="136815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ussdiagramm: Zusammenführung 42"/>
          <p:cNvSpPr/>
          <p:nvPr/>
        </p:nvSpPr>
        <p:spPr>
          <a:xfrm>
            <a:off x="7937875" y="247175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45" name="Gerade Verbindung 44"/>
          <p:cNvCxnSpPr/>
          <p:nvPr/>
        </p:nvCxnSpPr>
        <p:spPr>
          <a:xfrm flipV="1">
            <a:off x="7596336" y="2543762"/>
            <a:ext cx="109657" cy="9315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flipV="1">
            <a:off x="7700707" y="2407673"/>
            <a:ext cx="0" cy="1440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>
            <a:off x="7655129" y="2348879"/>
            <a:ext cx="48221" cy="7200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>
            <a:off x="7484683" y="2351523"/>
            <a:ext cx="187406" cy="838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 flipH="1">
            <a:off x="7690135" y="2361448"/>
            <a:ext cx="45123" cy="3500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3472832" y="2815117"/>
            <a:ext cx="270000" cy="1842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flipH="1" flipV="1">
            <a:off x="3470451" y="2987428"/>
            <a:ext cx="28696" cy="306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flipV="1">
            <a:off x="3156227" y="3004673"/>
            <a:ext cx="306000" cy="1386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lussdiagramm: Zusammenführung 56"/>
          <p:cNvSpPr/>
          <p:nvPr/>
        </p:nvSpPr>
        <p:spPr>
          <a:xfrm>
            <a:off x="3585317" y="27523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9" name="Flussdiagramm: Zusammenführung 58"/>
          <p:cNvSpPr/>
          <p:nvPr/>
        </p:nvSpPr>
        <p:spPr>
          <a:xfrm>
            <a:off x="3340721" y="290713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60" name="Gerade Verbindung 59"/>
          <p:cNvCxnSpPr/>
          <p:nvPr/>
        </p:nvCxnSpPr>
        <p:spPr>
          <a:xfrm flipV="1">
            <a:off x="5152826" y="2353642"/>
            <a:ext cx="1500263" cy="17554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>
            <a:off x="6653089" y="2353642"/>
            <a:ext cx="831600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lussdiagramm: Zusammenführung 67"/>
          <p:cNvSpPr/>
          <p:nvPr/>
        </p:nvSpPr>
        <p:spPr>
          <a:xfrm>
            <a:off x="5399803" y="25458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9" name="Flussdiagramm: Zusammenführung 68"/>
          <p:cNvSpPr/>
          <p:nvPr/>
        </p:nvSpPr>
        <p:spPr>
          <a:xfrm>
            <a:off x="5900900" y="25024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0" name="Flussdiagramm: Zusammenführung 69"/>
          <p:cNvSpPr/>
          <p:nvPr/>
        </p:nvSpPr>
        <p:spPr>
          <a:xfrm>
            <a:off x="6331145" y="24643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1" name="Flussdiagramm: Zusammenführung 70"/>
          <p:cNvSpPr/>
          <p:nvPr/>
        </p:nvSpPr>
        <p:spPr>
          <a:xfrm>
            <a:off x="6863195" y="243755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2" name="Flussdiagramm: Zusammenführung 71"/>
          <p:cNvSpPr/>
          <p:nvPr/>
        </p:nvSpPr>
        <p:spPr>
          <a:xfrm>
            <a:off x="7332692" y="242384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73" name="Gerade Verbindung 72"/>
          <p:cNvCxnSpPr/>
          <p:nvPr/>
        </p:nvCxnSpPr>
        <p:spPr>
          <a:xfrm flipV="1">
            <a:off x="7730828" y="2269729"/>
            <a:ext cx="72000" cy="936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 flipV="1">
            <a:off x="7800455" y="1700808"/>
            <a:ext cx="155921" cy="571101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Flussdiagramm: Zusammenführung 78"/>
          <p:cNvSpPr/>
          <p:nvPr/>
        </p:nvSpPr>
        <p:spPr>
          <a:xfrm>
            <a:off x="7874844" y="21810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51" name="Gerade Verbindung 50"/>
          <p:cNvCxnSpPr/>
          <p:nvPr/>
        </p:nvCxnSpPr>
        <p:spPr>
          <a:xfrm flipV="1">
            <a:off x="2508485" y="3381709"/>
            <a:ext cx="191307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 flipV="1">
            <a:off x="2690587" y="3330887"/>
            <a:ext cx="506199" cy="504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/>
          <p:nvPr/>
        </p:nvCxnSpPr>
        <p:spPr>
          <a:xfrm flipV="1">
            <a:off x="3276873" y="3333750"/>
            <a:ext cx="191307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Flussdiagramm: Zusammenführung 76"/>
          <p:cNvSpPr/>
          <p:nvPr/>
        </p:nvSpPr>
        <p:spPr>
          <a:xfrm>
            <a:off x="2922166" y="33782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78" name="Gerade Verbindung 77"/>
          <p:cNvCxnSpPr/>
          <p:nvPr/>
        </p:nvCxnSpPr>
        <p:spPr>
          <a:xfrm flipH="1" flipV="1">
            <a:off x="3172098" y="3153668"/>
            <a:ext cx="22683" cy="1728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>
            <a:off x="6374482" y="6093296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feld 81"/>
          <p:cNvSpPr txBox="1"/>
          <p:nvPr/>
        </p:nvSpPr>
        <p:spPr>
          <a:xfrm>
            <a:off x="6884825" y="596518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7</a:t>
            </a:r>
          </a:p>
        </p:txBody>
      </p:sp>
      <p:cxnSp>
        <p:nvCxnSpPr>
          <p:cNvPr id="83" name="Gerade Verbindung 82"/>
          <p:cNvCxnSpPr/>
          <p:nvPr/>
        </p:nvCxnSpPr>
        <p:spPr>
          <a:xfrm>
            <a:off x="2123728" y="3356992"/>
            <a:ext cx="531248" cy="71328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>
            <a:off x="1554462" y="3062162"/>
            <a:ext cx="578834" cy="3024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88"/>
          <p:cNvCxnSpPr/>
          <p:nvPr/>
        </p:nvCxnSpPr>
        <p:spPr>
          <a:xfrm flipV="1">
            <a:off x="2055119" y="4066875"/>
            <a:ext cx="611640" cy="324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 flipV="1">
            <a:off x="2017972" y="4380444"/>
            <a:ext cx="47359" cy="1368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Flussdiagramm: Zusammenführung 93"/>
          <p:cNvSpPr/>
          <p:nvPr/>
        </p:nvSpPr>
        <p:spPr>
          <a:xfrm>
            <a:off x="2217212" y="37323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5" name="Flussdiagramm: Zusammenführung 94"/>
          <p:cNvSpPr/>
          <p:nvPr/>
        </p:nvSpPr>
        <p:spPr>
          <a:xfrm>
            <a:off x="2534300" y="40204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6" name="Flussdiagramm: Zusammenführung 95"/>
          <p:cNvSpPr/>
          <p:nvPr/>
        </p:nvSpPr>
        <p:spPr>
          <a:xfrm>
            <a:off x="2160544" y="41850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97" name="Gerade Verbindung 96"/>
          <p:cNvCxnSpPr/>
          <p:nvPr/>
        </p:nvCxnSpPr>
        <p:spPr>
          <a:xfrm>
            <a:off x="6374482" y="6368700"/>
            <a:ext cx="504056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feld 97"/>
          <p:cNvSpPr txBox="1"/>
          <p:nvPr/>
        </p:nvSpPr>
        <p:spPr>
          <a:xfrm>
            <a:off x="6878538" y="624618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8</a:t>
            </a:r>
          </a:p>
        </p:txBody>
      </p:sp>
      <p:cxnSp>
        <p:nvCxnSpPr>
          <p:cNvPr id="99" name="Gerade Verbindung 98"/>
          <p:cNvCxnSpPr/>
          <p:nvPr/>
        </p:nvCxnSpPr>
        <p:spPr>
          <a:xfrm>
            <a:off x="3059832" y="4437112"/>
            <a:ext cx="216024" cy="53230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>
            <a:off x="2987824" y="4077072"/>
            <a:ext cx="72008" cy="31628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105"/>
          <p:cNvCxnSpPr/>
          <p:nvPr/>
        </p:nvCxnSpPr>
        <p:spPr>
          <a:xfrm flipH="1">
            <a:off x="2987824" y="3645024"/>
            <a:ext cx="144016" cy="38828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108"/>
          <p:cNvCxnSpPr/>
          <p:nvPr/>
        </p:nvCxnSpPr>
        <p:spPr>
          <a:xfrm flipH="1">
            <a:off x="2673753" y="3936587"/>
            <a:ext cx="296416" cy="20764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111"/>
          <p:cNvCxnSpPr/>
          <p:nvPr/>
        </p:nvCxnSpPr>
        <p:spPr>
          <a:xfrm flipH="1">
            <a:off x="3149495" y="3356992"/>
            <a:ext cx="270377" cy="240741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Gerade Verbindung 114"/>
          <p:cNvCxnSpPr/>
          <p:nvPr/>
        </p:nvCxnSpPr>
        <p:spPr>
          <a:xfrm flipH="1" flipV="1">
            <a:off x="3455182" y="3339338"/>
            <a:ext cx="684770" cy="1765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Gerade Verbindung 119"/>
          <p:cNvCxnSpPr/>
          <p:nvPr/>
        </p:nvCxnSpPr>
        <p:spPr>
          <a:xfrm flipH="1">
            <a:off x="3772850" y="3372504"/>
            <a:ext cx="8384" cy="252000"/>
          </a:xfrm>
          <a:prstGeom prst="line">
            <a:avLst/>
          </a:prstGeom>
          <a:ln w="1809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Gerade Verbindung 123"/>
          <p:cNvCxnSpPr/>
          <p:nvPr/>
        </p:nvCxnSpPr>
        <p:spPr>
          <a:xfrm flipH="1">
            <a:off x="4189387" y="3288515"/>
            <a:ext cx="926898" cy="75539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128"/>
          <p:cNvCxnSpPr/>
          <p:nvPr/>
        </p:nvCxnSpPr>
        <p:spPr>
          <a:xfrm flipH="1" flipV="1">
            <a:off x="5190092" y="3271786"/>
            <a:ext cx="255208" cy="169486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 rot="1260000">
            <a:off x="5324639" y="3418551"/>
            <a:ext cx="15512" cy="208800"/>
          </a:xfrm>
          <a:prstGeom prst="line">
            <a:avLst/>
          </a:prstGeom>
          <a:ln w="11112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Flussdiagramm: Zusammenführung 133"/>
          <p:cNvSpPr/>
          <p:nvPr/>
        </p:nvSpPr>
        <p:spPr>
          <a:xfrm>
            <a:off x="3107123" y="479362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5" name="Flussdiagramm: Zusammenführung 134"/>
          <p:cNvSpPr/>
          <p:nvPr/>
        </p:nvSpPr>
        <p:spPr>
          <a:xfrm>
            <a:off x="2944064" y="424580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6" name="Flussdiagramm: Zusammenführung 135"/>
          <p:cNvSpPr/>
          <p:nvPr/>
        </p:nvSpPr>
        <p:spPr>
          <a:xfrm>
            <a:off x="2703323" y="398387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7" name="Flussdiagramm: Zusammenführung 136"/>
          <p:cNvSpPr/>
          <p:nvPr/>
        </p:nvSpPr>
        <p:spPr>
          <a:xfrm>
            <a:off x="2922878" y="38398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8" name="Flussdiagramm: Zusammenführung 137"/>
          <p:cNvSpPr/>
          <p:nvPr/>
        </p:nvSpPr>
        <p:spPr>
          <a:xfrm>
            <a:off x="3177743" y="33711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9" name="Flussdiagramm: Zusammenführung 138"/>
          <p:cNvSpPr/>
          <p:nvPr/>
        </p:nvSpPr>
        <p:spPr>
          <a:xfrm>
            <a:off x="3885087" y="341134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0" name="Flussdiagramm: Zusammenführung 139"/>
          <p:cNvSpPr/>
          <p:nvPr/>
        </p:nvSpPr>
        <p:spPr>
          <a:xfrm>
            <a:off x="3460101" y="33866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1" name="Flussdiagramm: Zusammenführung 140"/>
          <p:cNvSpPr/>
          <p:nvPr/>
        </p:nvSpPr>
        <p:spPr>
          <a:xfrm>
            <a:off x="4132890" y="33569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2" name="Flussdiagramm: Zusammenführung 141"/>
          <p:cNvSpPr/>
          <p:nvPr/>
        </p:nvSpPr>
        <p:spPr>
          <a:xfrm>
            <a:off x="4596717" y="33711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3" name="Flussdiagramm: Zusammenführung 142"/>
          <p:cNvSpPr/>
          <p:nvPr/>
        </p:nvSpPr>
        <p:spPr>
          <a:xfrm>
            <a:off x="5032296" y="33711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44" name="Gerade Verbindung 143"/>
          <p:cNvCxnSpPr/>
          <p:nvPr/>
        </p:nvCxnSpPr>
        <p:spPr>
          <a:xfrm>
            <a:off x="7139905" y="6093296"/>
            <a:ext cx="504056" cy="0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feld 144"/>
          <p:cNvSpPr txBox="1"/>
          <p:nvPr/>
        </p:nvSpPr>
        <p:spPr>
          <a:xfrm>
            <a:off x="7653028" y="596833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9</a:t>
            </a:r>
          </a:p>
        </p:txBody>
      </p:sp>
      <p:cxnSp>
        <p:nvCxnSpPr>
          <p:cNvPr id="147" name="Gerade Verbindung 146"/>
          <p:cNvCxnSpPr/>
          <p:nvPr/>
        </p:nvCxnSpPr>
        <p:spPr>
          <a:xfrm>
            <a:off x="5455948" y="3454988"/>
            <a:ext cx="409128" cy="265112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Gerade Verbindung 152"/>
          <p:cNvCxnSpPr/>
          <p:nvPr/>
        </p:nvCxnSpPr>
        <p:spPr>
          <a:xfrm>
            <a:off x="5927880" y="3750780"/>
            <a:ext cx="648072" cy="179208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Gerade Verbindung 156"/>
          <p:cNvCxnSpPr/>
          <p:nvPr/>
        </p:nvCxnSpPr>
        <p:spPr>
          <a:xfrm>
            <a:off x="6620348" y="3937568"/>
            <a:ext cx="1018800" cy="64428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Flussdiagramm: Zusammenführung 160"/>
          <p:cNvSpPr/>
          <p:nvPr/>
        </p:nvSpPr>
        <p:spPr>
          <a:xfrm>
            <a:off x="5610792" y="36726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2" name="Flussdiagramm: Zusammenführung 161"/>
          <p:cNvSpPr/>
          <p:nvPr/>
        </p:nvSpPr>
        <p:spPr>
          <a:xfrm>
            <a:off x="6188300" y="38747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3" name="Flussdiagramm: Zusammenführung 162"/>
          <p:cNvSpPr/>
          <p:nvPr/>
        </p:nvSpPr>
        <p:spPr>
          <a:xfrm>
            <a:off x="7617812" y="38227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4" name="Flussdiagramm: Zusammenführung 163"/>
          <p:cNvSpPr/>
          <p:nvPr/>
        </p:nvSpPr>
        <p:spPr>
          <a:xfrm>
            <a:off x="7220956" y="38258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5" name="Flussdiagramm: Zusammenführung 164"/>
          <p:cNvSpPr/>
          <p:nvPr/>
        </p:nvSpPr>
        <p:spPr>
          <a:xfrm>
            <a:off x="6545272" y="381358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6" name="Flussdiagramm: Zusammenführung 165"/>
          <p:cNvSpPr/>
          <p:nvPr/>
        </p:nvSpPr>
        <p:spPr>
          <a:xfrm>
            <a:off x="5517308" y="33907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7" name="Minus 166"/>
          <p:cNvSpPr/>
          <p:nvPr/>
        </p:nvSpPr>
        <p:spPr>
          <a:xfrm rot="900000">
            <a:off x="6101709" y="3654228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68" name="Minus 167"/>
          <p:cNvSpPr/>
          <p:nvPr/>
        </p:nvSpPr>
        <p:spPr>
          <a:xfrm rot="900000">
            <a:off x="5707917" y="3668799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169" name="Gerade Verbindung 168"/>
          <p:cNvCxnSpPr/>
          <p:nvPr/>
        </p:nvCxnSpPr>
        <p:spPr>
          <a:xfrm>
            <a:off x="7142343" y="6223751"/>
            <a:ext cx="504056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feld 169"/>
          <p:cNvSpPr txBox="1"/>
          <p:nvPr/>
        </p:nvSpPr>
        <p:spPr>
          <a:xfrm>
            <a:off x="7654856" y="6098532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10</a:t>
            </a:r>
          </a:p>
        </p:txBody>
      </p:sp>
      <p:cxnSp>
        <p:nvCxnSpPr>
          <p:cNvPr id="171" name="Gerade Verbindung 170"/>
          <p:cNvCxnSpPr/>
          <p:nvPr/>
        </p:nvCxnSpPr>
        <p:spPr>
          <a:xfrm>
            <a:off x="4895102" y="2577429"/>
            <a:ext cx="36000" cy="22680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Gerade Verbindung 174"/>
          <p:cNvCxnSpPr/>
          <p:nvPr/>
        </p:nvCxnSpPr>
        <p:spPr>
          <a:xfrm>
            <a:off x="4924525" y="2797826"/>
            <a:ext cx="252000" cy="407635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Flussdiagramm: Zusammenführung 177"/>
          <p:cNvSpPr/>
          <p:nvPr/>
        </p:nvSpPr>
        <p:spPr>
          <a:xfrm>
            <a:off x="4883394" y="29080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79" name="Gerade Verbindung 178"/>
          <p:cNvCxnSpPr/>
          <p:nvPr/>
        </p:nvCxnSpPr>
        <p:spPr>
          <a:xfrm>
            <a:off x="7141188" y="6367680"/>
            <a:ext cx="50405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feld 179"/>
          <p:cNvSpPr txBox="1"/>
          <p:nvPr/>
        </p:nvSpPr>
        <p:spPr>
          <a:xfrm>
            <a:off x="7657772" y="6238831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11</a:t>
            </a:r>
          </a:p>
        </p:txBody>
      </p:sp>
      <p:cxnSp>
        <p:nvCxnSpPr>
          <p:cNvPr id="181" name="Gerade Verbindung 180"/>
          <p:cNvCxnSpPr/>
          <p:nvPr/>
        </p:nvCxnSpPr>
        <p:spPr>
          <a:xfrm flipV="1">
            <a:off x="3861444" y="3625976"/>
            <a:ext cx="0" cy="55800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Gerade Verbindung 182"/>
          <p:cNvCxnSpPr/>
          <p:nvPr/>
        </p:nvCxnSpPr>
        <p:spPr>
          <a:xfrm flipH="1" flipV="1">
            <a:off x="3859063" y="4175849"/>
            <a:ext cx="208800" cy="17280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Flussdiagramm: Zusammenführung 185"/>
          <p:cNvSpPr/>
          <p:nvPr/>
        </p:nvSpPr>
        <p:spPr>
          <a:xfrm>
            <a:off x="3755524" y="390210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87" name="Gerade Verbindung 186"/>
          <p:cNvCxnSpPr/>
          <p:nvPr/>
        </p:nvCxnSpPr>
        <p:spPr>
          <a:xfrm>
            <a:off x="7105928" y="5486168"/>
            <a:ext cx="504056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feld 187"/>
          <p:cNvSpPr txBox="1"/>
          <p:nvPr/>
        </p:nvSpPr>
        <p:spPr>
          <a:xfrm>
            <a:off x="7606216" y="5366392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12</a:t>
            </a:r>
          </a:p>
        </p:txBody>
      </p:sp>
      <p:cxnSp>
        <p:nvCxnSpPr>
          <p:cNvPr id="189" name="Gerade Verbindung 188"/>
          <p:cNvCxnSpPr/>
          <p:nvPr/>
        </p:nvCxnSpPr>
        <p:spPr>
          <a:xfrm flipV="1">
            <a:off x="5414328" y="3032325"/>
            <a:ext cx="720080" cy="216024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Gerade Verbindung 190"/>
          <p:cNvCxnSpPr/>
          <p:nvPr/>
        </p:nvCxnSpPr>
        <p:spPr>
          <a:xfrm flipV="1">
            <a:off x="6133146" y="2961579"/>
            <a:ext cx="792088" cy="7200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Gerade Verbindung 192"/>
          <p:cNvCxnSpPr/>
          <p:nvPr/>
        </p:nvCxnSpPr>
        <p:spPr>
          <a:xfrm flipV="1">
            <a:off x="6919792" y="2638371"/>
            <a:ext cx="676800" cy="32400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Gerade Verbindung 195"/>
          <p:cNvCxnSpPr/>
          <p:nvPr/>
        </p:nvCxnSpPr>
        <p:spPr>
          <a:xfrm flipH="1" flipV="1">
            <a:off x="7713619" y="2639436"/>
            <a:ext cx="135376" cy="710237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Gerade Verbindung 197"/>
          <p:cNvCxnSpPr/>
          <p:nvPr/>
        </p:nvCxnSpPr>
        <p:spPr>
          <a:xfrm flipV="1">
            <a:off x="7729467" y="3346108"/>
            <a:ext cx="118800" cy="56880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Flussdiagramm: Zusammenführung 200"/>
          <p:cNvSpPr/>
          <p:nvPr/>
        </p:nvSpPr>
        <p:spPr>
          <a:xfrm>
            <a:off x="5987868" y="309199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2" name="Flussdiagramm: Zusammenführung 201"/>
          <p:cNvSpPr/>
          <p:nvPr/>
        </p:nvSpPr>
        <p:spPr>
          <a:xfrm>
            <a:off x="6516216" y="30404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3" name="Flussdiagramm: Zusammenführung 202"/>
          <p:cNvSpPr/>
          <p:nvPr/>
        </p:nvSpPr>
        <p:spPr>
          <a:xfrm>
            <a:off x="7135816" y="293038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4" name="Flussdiagramm: Zusammenführung 203"/>
          <p:cNvSpPr/>
          <p:nvPr/>
        </p:nvSpPr>
        <p:spPr>
          <a:xfrm>
            <a:off x="7607220" y="269657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5" name="Flussdiagramm: Zusammenführung 204"/>
          <p:cNvSpPr/>
          <p:nvPr/>
        </p:nvSpPr>
        <p:spPr>
          <a:xfrm>
            <a:off x="7679228" y="324961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06" name="Gerade Verbindung 205"/>
          <p:cNvCxnSpPr/>
          <p:nvPr/>
        </p:nvCxnSpPr>
        <p:spPr>
          <a:xfrm>
            <a:off x="7092280" y="5617818"/>
            <a:ext cx="504056" cy="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feld 206"/>
          <p:cNvSpPr txBox="1"/>
          <p:nvPr/>
        </p:nvSpPr>
        <p:spPr>
          <a:xfrm>
            <a:off x="7605862" y="5491798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13</a:t>
            </a:r>
          </a:p>
        </p:txBody>
      </p:sp>
      <p:cxnSp>
        <p:nvCxnSpPr>
          <p:cNvPr id="208" name="Gerade Verbindung 207"/>
          <p:cNvCxnSpPr/>
          <p:nvPr/>
        </p:nvCxnSpPr>
        <p:spPr>
          <a:xfrm>
            <a:off x="5201020" y="2555378"/>
            <a:ext cx="151200" cy="801614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Flussdiagramm: Zusammenführung 212"/>
          <p:cNvSpPr/>
          <p:nvPr/>
        </p:nvSpPr>
        <p:spPr>
          <a:xfrm>
            <a:off x="5210548" y="315287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14" name="Gerade Verbindung 213"/>
          <p:cNvCxnSpPr/>
          <p:nvPr/>
        </p:nvCxnSpPr>
        <p:spPr>
          <a:xfrm>
            <a:off x="635312" y="2498834"/>
            <a:ext cx="1800200" cy="864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Flussdiagramm: Zusammenführung 217"/>
          <p:cNvSpPr/>
          <p:nvPr/>
        </p:nvSpPr>
        <p:spPr>
          <a:xfrm>
            <a:off x="2369612" y="339426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9" name="Flussdiagramm: Zusammenführung 218"/>
          <p:cNvSpPr/>
          <p:nvPr/>
        </p:nvSpPr>
        <p:spPr>
          <a:xfrm>
            <a:off x="1890394" y="316693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0" name="Flussdiagramm: Zusammenführung 219"/>
          <p:cNvSpPr/>
          <p:nvPr/>
        </p:nvSpPr>
        <p:spPr>
          <a:xfrm>
            <a:off x="1415188" y="291628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1" name="Flussdiagramm: Zusammenführung 220"/>
          <p:cNvSpPr/>
          <p:nvPr/>
        </p:nvSpPr>
        <p:spPr>
          <a:xfrm>
            <a:off x="669143" y="25561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2" name="Textfeld 221"/>
          <p:cNvSpPr txBox="1"/>
          <p:nvPr/>
        </p:nvSpPr>
        <p:spPr>
          <a:xfrm>
            <a:off x="1763688" y="6309320"/>
            <a:ext cx="28376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gestrichelte Linien = Gehwege an L 145 und K 2072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2846613" y="5034694"/>
            <a:ext cx="5810400" cy="10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ussdiagramm: Zusammenführung 5"/>
          <p:cNvSpPr/>
          <p:nvPr/>
        </p:nvSpPr>
        <p:spPr>
          <a:xfrm>
            <a:off x="3130544" y="490038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7" name="Gerade Verbindung 6"/>
          <p:cNvCxnSpPr/>
          <p:nvPr/>
        </p:nvCxnSpPr>
        <p:spPr>
          <a:xfrm flipV="1">
            <a:off x="2842300" y="4992034"/>
            <a:ext cx="72000" cy="54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flipV="1">
            <a:off x="2915816" y="4855945"/>
            <a:ext cx="0" cy="1440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2870238" y="4797151"/>
            <a:ext cx="48221" cy="7200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2733452" y="4805405"/>
            <a:ext cx="14400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flipH="1">
            <a:off x="2905244" y="4809720"/>
            <a:ext cx="45123" cy="3500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4913822" y="6303334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5417358" y="6189034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r>
              <a:rPr lang="de-DE" sz="600" dirty="0"/>
              <a:t>(siehe auch andere Übersicht)</a:t>
            </a:r>
            <a:endParaRPr lang="de-DE" sz="800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6660232" y="6302496"/>
            <a:ext cx="504056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7171424" y="619346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14</a:t>
            </a:r>
            <a:endParaRPr lang="de-DE" sz="800" dirty="0"/>
          </a:p>
        </p:txBody>
      </p:sp>
      <p:cxnSp>
        <p:nvCxnSpPr>
          <p:cNvPr id="17" name="Gerade Verbindung 16"/>
          <p:cNvCxnSpPr/>
          <p:nvPr/>
        </p:nvCxnSpPr>
        <p:spPr>
          <a:xfrm flipV="1">
            <a:off x="720384" y="2627708"/>
            <a:ext cx="576064" cy="20160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912482" y="6250321"/>
            <a:ext cx="5040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99167" y="612330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</a:t>
            </a:r>
          </a:p>
        </p:txBody>
      </p:sp>
      <p:cxnSp>
        <p:nvCxnSpPr>
          <p:cNvPr id="6" name="Gerade Verbindung 5"/>
          <p:cNvCxnSpPr/>
          <p:nvPr/>
        </p:nvCxnSpPr>
        <p:spPr>
          <a:xfrm flipV="1">
            <a:off x="691519" y="532778"/>
            <a:ext cx="6742800" cy="64807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Bildschirmpräsentation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66</cp:revision>
  <cp:lastPrinted>2020-07-27T09:16:45Z</cp:lastPrinted>
  <dcterms:created xsi:type="dcterms:W3CDTF">2018-12-20T09:36:33Z</dcterms:created>
  <dcterms:modified xsi:type="dcterms:W3CDTF">2020-07-27T09:40:15Z</dcterms:modified>
</cp:coreProperties>
</file>