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9" r:id="rId4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ED8BD-FBDA-41B0-8A19-BF5ADFDDF072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BC616-F7EF-44A7-A4F2-2B0B234F9DE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ED8BD-FBDA-41B0-8A19-BF5ADFDDF072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BC616-F7EF-44A7-A4F2-2B0B234F9DE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ED8BD-FBDA-41B0-8A19-BF5ADFDDF072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BC616-F7EF-44A7-A4F2-2B0B234F9DE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ED8BD-FBDA-41B0-8A19-BF5ADFDDF072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BC616-F7EF-44A7-A4F2-2B0B234F9DE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ED8BD-FBDA-41B0-8A19-BF5ADFDDF072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BC616-F7EF-44A7-A4F2-2B0B234F9DE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ED8BD-FBDA-41B0-8A19-BF5ADFDDF072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BC616-F7EF-44A7-A4F2-2B0B234F9DE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ED8BD-FBDA-41B0-8A19-BF5ADFDDF072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BC616-F7EF-44A7-A4F2-2B0B234F9DE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ED8BD-FBDA-41B0-8A19-BF5ADFDDF072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BC616-F7EF-44A7-A4F2-2B0B234F9DE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ED8BD-FBDA-41B0-8A19-BF5ADFDDF072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BC616-F7EF-44A7-A4F2-2B0B234F9DE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ED8BD-FBDA-41B0-8A19-BF5ADFDDF072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BC616-F7EF-44A7-A4F2-2B0B234F9DE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ED8BD-FBDA-41B0-8A19-BF5ADFDDF072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BC616-F7EF-44A7-A4F2-2B0B234F9DE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ED8BD-FBDA-41B0-8A19-BF5ADFDDF072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BC616-F7EF-44A7-A4F2-2B0B234F9DE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187624" y="476672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Straßenübersicht Ortschaft </a:t>
            </a:r>
            <a:r>
              <a:rPr lang="de-DE" dirty="0" err="1"/>
              <a:t>Zehbitz</a:t>
            </a:r>
            <a:r>
              <a:rPr lang="de-DE" dirty="0"/>
              <a:t> Ortsteil </a:t>
            </a:r>
            <a:r>
              <a:rPr lang="de-DE" dirty="0" err="1"/>
              <a:t>Zehbitz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259632" y="1412776"/>
            <a:ext cx="67687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de-DE" dirty="0"/>
              <a:t>Die langen Wiesen</a:t>
            </a:r>
          </a:p>
          <a:p>
            <a:pPr marL="342900" indent="-342900">
              <a:buAutoNum type="arabicPlain" startAt="2"/>
            </a:pPr>
            <a:r>
              <a:rPr lang="de-DE" dirty="0"/>
              <a:t>Von </a:t>
            </a:r>
            <a:r>
              <a:rPr lang="de-DE" dirty="0" err="1"/>
              <a:t>Riesdorf</a:t>
            </a:r>
            <a:r>
              <a:rPr lang="de-DE" dirty="0"/>
              <a:t> nach </a:t>
            </a:r>
            <a:r>
              <a:rPr lang="de-DE" dirty="0" err="1"/>
              <a:t>Zehbitz</a:t>
            </a:r>
            <a:endParaRPr lang="de-DE" dirty="0"/>
          </a:p>
          <a:p>
            <a:pPr marL="342900" indent="-342900">
              <a:buAutoNum type="arabicPlain" startAt="3"/>
            </a:pPr>
            <a:r>
              <a:rPr lang="de-DE" dirty="0"/>
              <a:t>Nach </a:t>
            </a:r>
            <a:r>
              <a:rPr lang="de-DE" dirty="0" err="1"/>
              <a:t>Gölzau</a:t>
            </a:r>
            <a:endParaRPr lang="de-DE" dirty="0"/>
          </a:p>
          <a:p>
            <a:pPr marL="342900" indent="-342900">
              <a:buAutoNum type="arabicPlain" startAt="4"/>
            </a:pPr>
            <a:r>
              <a:rPr lang="de-DE" dirty="0"/>
              <a:t>Die </a:t>
            </a:r>
            <a:r>
              <a:rPr lang="de-DE" dirty="0" err="1"/>
              <a:t>Fuhne</a:t>
            </a:r>
            <a:r>
              <a:rPr lang="de-DE" dirty="0"/>
              <a:t> und Bullenwiese</a:t>
            </a:r>
          </a:p>
          <a:p>
            <a:pPr marL="342900" indent="-342900">
              <a:buAutoNum type="arabicPlain" startAt="5"/>
            </a:pPr>
            <a:r>
              <a:rPr lang="de-DE" dirty="0"/>
              <a:t>Dorfstraße (</a:t>
            </a:r>
            <a:r>
              <a:rPr lang="de-DE" dirty="0" err="1"/>
              <a:t>Zehbitzer</a:t>
            </a:r>
            <a:r>
              <a:rPr lang="de-DE" dirty="0"/>
              <a:t> Dorfstraße)</a:t>
            </a:r>
          </a:p>
          <a:p>
            <a:pPr marL="342900" indent="-342900">
              <a:buAutoNum type="arabicPlain" startAt="6"/>
            </a:pPr>
            <a:r>
              <a:rPr lang="de-DE" dirty="0"/>
              <a:t>Dorfstraße Bereich L 142 (</a:t>
            </a:r>
            <a:r>
              <a:rPr lang="de-DE" dirty="0" err="1"/>
              <a:t>Zehbitzer</a:t>
            </a:r>
            <a:r>
              <a:rPr lang="de-DE"/>
              <a:t> Dorfstraße)</a:t>
            </a: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Gerade Verbindung 4"/>
          <p:cNvCxnSpPr/>
          <p:nvPr/>
        </p:nvCxnSpPr>
        <p:spPr>
          <a:xfrm>
            <a:off x="4921430" y="6069824"/>
            <a:ext cx="50405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5425486" y="5940928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</a:t>
            </a:r>
          </a:p>
        </p:txBody>
      </p:sp>
      <p:cxnSp>
        <p:nvCxnSpPr>
          <p:cNvPr id="7" name="Gerade Verbindung 6"/>
          <p:cNvCxnSpPr/>
          <p:nvPr/>
        </p:nvCxnSpPr>
        <p:spPr>
          <a:xfrm>
            <a:off x="4920414" y="6207628"/>
            <a:ext cx="5040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5423950" y="6093328"/>
            <a:ext cx="1217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2 </a:t>
            </a:r>
            <a:r>
              <a:rPr lang="de-DE" sz="600" dirty="0"/>
              <a:t>(siehe auch andere Übersicht)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4920414" y="6357856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5427759" y="6234312"/>
            <a:ext cx="250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4</a:t>
            </a:r>
          </a:p>
          <a:p>
            <a:endParaRPr lang="de-DE" sz="10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5712502" y="6069902"/>
            <a:ext cx="504056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6199187" y="5942881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5</a:t>
            </a:r>
          </a:p>
        </p:txBody>
      </p:sp>
      <p:cxnSp>
        <p:nvCxnSpPr>
          <p:cNvPr id="15" name="Gerade Verbindung 14"/>
          <p:cNvCxnSpPr/>
          <p:nvPr/>
        </p:nvCxnSpPr>
        <p:spPr>
          <a:xfrm>
            <a:off x="5718355" y="6356873"/>
            <a:ext cx="504056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hteck 15"/>
          <p:cNvSpPr/>
          <p:nvPr/>
        </p:nvSpPr>
        <p:spPr>
          <a:xfrm>
            <a:off x="6200714" y="6238681"/>
            <a:ext cx="25039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dirty="0"/>
              <a:t>6</a:t>
            </a:r>
            <a:endParaRPr lang="de-DE" sz="600" dirty="0"/>
          </a:p>
        </p:txBody>
      </p:sp>
      <p:sp>
        <p:nvSpPr>
          <p:cNvPr id="18" name="Textfeld 17"/>
          <p:cNvSpPr txBox="1"/>
          <p:nvPr/>
        </p:nvSpPr>
        <p:spPr>
          <a:xfrm>
            <a:off x="6633290" y="5939930"/>
            <a:ext cx="11496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Bushaltestellen</a:t>
            </a:r>
          </a:p>
          <a:p>
            <a:r>
              <a:rPr lang="de-DE" sz="1000" dirty="0"/>
              <a:t>(LBW bzw. massiv)</a:t>
            </a:r>
          </a:p>
        </p:txBody>
      </p:sp>
      <p:sp>
        <p:nvSpPr>
          <p:cNvPr id="19" name="Flussdiagramm: Zusammenführung 18"/>
          <p:cNvSpPr/>
          <p:nvPr/>
        </p:nvSpPr>
        <p:spPr>
          <a:xfrm>
            <a:off x="5420192" y="289711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0" name="Flussdiagramm: Zusammenführung 19"/>
          <p:cNvSpPr/>
          <p:nvPr/>
        </p:nvSpPr>
        <p:spPr>
          <a:xfrm>
            <a:off x="5408264" y="374530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21" name="Gerade Verbindung 20"/>
          <p:cNvCxnSpPr/>
          <p:nvPr/>
        </p:nvCxnSpPr>
        <p:spPr>
          <a:xfrm>
            <a:off x="5356136" y="2854586"/>
            <a:ext cx="2088232" cy="450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24"/>
          <p:cNvCxnSpPr/>
          <p:nvPr/>
        </p:nvCxnSpPr>
        <p:spPr>
          <a:xfrm>
            <a:off x="7415560" y="3294864"/>
            <a:ext cx="1512168" cy="7920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>
            <a:off x="5367487" y="2849537"/>
            <a:ext cx="64800" cy="13667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 flipH="1" flipV="1">
            <a:off x="2316665" y="109317"/>
            <a:ext cx="248400" cy="20700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>
            <a:off x="1534016" y="5177664"/>
            <a:ext cx="3042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>
            <a:off x="1640144" y="4941168"/>
            <a:ext cx="324000" cy="226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46"/>
          <p:cNvCxnSpPr/>
          <p:nvPr/>
        </p:nvCxnSpPr>
        <p:spPr>
          <a:xfrm flipV="1">
            <a:off x="2189798" y="2846998"/>
            <a:ext cx="216024" cy="738646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48"/>
          <p:cNvCxnSpPr/>
          <p:nvPr/>
        </p:nvCxnSpPr>
        <p:spPr>
          <a:xfrm flipV="1">
            <a:off x="2405822" y="2276872"/>
            <a:ext cx="293970" cy="576816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50"/>
          <p:cNvCxnSpPr/>
          <p:nvPr/>
        </p:nvCxnSpPr>
        <p:spPr>
          <a:xfrm>
            <a:off x="2585466" y="2522586"/>
            <a:ext cx="402358" cy="402358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58"/>
          <p:cNvCxnSpPr/>
          <p:nvPr/>
        </p:nvCxnSpPr>
        <p:spPr>
          <a:xfrm>
            <a:off x="2987824" y="2924944"/>
            <a:ext cx="792088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62"/>
          <p:cNvCxnSpPr/>
          <p:nvPr/>
        </p:nvCxnSpPr>
        <p:spPr>
          <a:xfrm flipV="1">
            <a:off x="3773562" y="2561729"/>
            <a:ext cx="936104" cy="36004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 Verbindung 64"/>
          <p:cNvCxnSpPr/>
          <p:nvPr/>
        </p:nvCxnSpPr>
        <p:spPr>
          <a:xfrm>
            <a:off x="4139952" y="2564904"/>
            <a:ext cx="42318" cy="186334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Gerade Verbindung 67"/>
          <p:cNvCxnSpPr/>
          <p:nvPr/>
        </p:nvCxnSpPr>
        <p:spPr>
          <a:xfrm>
            <a:off x="3851920" y="2420888"/>
            <a:ext cx="289475" cy="141884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Gerade Verbindung 71"/>
          <p:cNvCxnSpPr/>
          <p:nvPr/>
        </p:nvCxnSpPr>
        <p:spPr>
          <a:xfrm flipH="1">
            <a:off x="4707534" y="2255664"/>
            <a:ext cx="389730" cy="30600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73"/>
          <p:cNvCxnSpPr/>
          <p:nvPr/>
        </p:nvCxnSpPr>
        <p:spPr>
          <a:xfrm>
            <a:off x="4529923" y="2639633"/>
            <a:ext cx="72008" cy="144016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rade Verbindung 75"/>
          <p:cNvCxnSpPr/>
          <p:nvPr/>
        </p:nvCxnSpPr>
        <p:spPr>
          <a:xfrm>
            <a:off x="4591047" y="2778207"/>
            <a:ext cx="720080" cy="15480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Gerade Verbindung 77"/>
          <p:cNvCxnSpPr/>
          <p:nvPr/>
        </p:nvCxnSpPr>
        <p:spPr>
          <a:xfrm>
            <a:off x="5292080" y="2924944"/>
            <a:ext cx="144016" cy="144016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Gerade Verbindung 85"/>
          <p:cNvCxnSpPr/>
          <p:nvPr/>
        </p:nvCxnSpPr>
        <p:spPr>
          <a:xfrm>
            <a:off x="5433375" y="3063518"/>
            <a:ext cx="72008" cy="288032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Gerade Verbindung 87"/>
          <p:cNvCxnSpPr/>
          <p:nvPr/>
        </p:nvCxnSpPr>
        <p:spPr>
          <a:xfrm>
            <a:off x="5006769" y="2866541"/>
            <a:ext cx="72008" cy="36004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Gerade Verbindung 90"/>
          <p:cNvCxnSpPr/>
          <p:nvPr/>
        </p:nvCxnSpPr>
        <p:spPr>
          <a:xfrm flipH="1">
            <a:off x="4320844" y="1935879"/>
            <a:ext cx="50400" cy="31680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Gerade Verbindung 94"/>
          <p:cNvCxnSpPr/>
          <p:nvPr/>
        </p:nvCxnSpPr>
        <p:spPr>
          <a:xfrm flipH="1">
            <a:off x="4716016" y="3340666"/>
            <a:ext cx="792088" cy="1872208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Gerade Verbindung 97"/>
          <p:cNvCxnSpPr/>
          <p:nvPr/>
        </p:nvCxnSpPr>
        <p:spPr>
          <a:xfrm>
            <a:off x="4605914" y="5210153"/>
            <a:ext cx="126000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Gerade Verbindung 102"/>
          <p:cNvCxnSpPr/>
          <p:nvPr/>
        </p:nvCxnSpPr>
        <p:spPr>
          <a:xfrm flipV="1">
            <a:off x="4255496" y="5201990"/>
            <a:ext cx="360000" cy="147600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Gerade Verbindung 106"/>
          <p:cNvCxnSpPr/>
          <p:nvPr/>
        </p:nvCxnSpPr>
        <p:spPr>
          <a:xfrm>
            <a:off x="4909815" y="2283222"/>
            <a:ext cx="0" cy="11880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lussdiagramm: Zusammenführung 42"/>
          <p:cNvSpPr/>
          <p:nvPr/>
        </p:nvSpPr>
        <p:spPr>
          <a:xfrm>
            <a:off x="5024368" y="276944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44" name="Flussdiagramm: Zusammenführung 43"/>
          <p:cNvSpPr/>
          <p:nvPr/>
        </p:nvSpPr>
        <p:spPr>
          <a:xfrm>
            <a:off x="4668304" y="269699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45" name="Flussdiagramm: Zusammenführung 44"/>
          <p:cNvSpPr/>
          <p:nvPr/>
        </p:nvSpPr>
        <p:spPr>
          <a:xfrm>
            <a:off x="4500872" y="251675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46" name="Flussdiagramm: Zusammenführung 45"/>
          <p:cNvSpPr/>
          <p:nvPr/>
        </p:nvSpPr>
        <p:spPr>
          <a:xfrm>
            <a:off x="4003888" y="269300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48" name="Flussdiagramm: Zusammenführung 47"/>
          <p:cNvSpPr/>
          <p:nvPr/>
        </p:nvSpPr>
        <p:spPr>
          <a:xfrm>
            <a:off x="3820552" y="293687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0" name="Flussdiagramm: Zusammenführung 49"/>
          <p:cNvSpPr/>
          <p:nvPr/>
        </p:nvSpPr>
        <p:spPr>
          <a:xfrm>
            <a:off x="3528544" y="279683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2" name="Flussdiagramm: Zusammenführung 51"/>
          <p:cNvSpPr/>
          <p:nvPr/>
        </p:nvSpPr>
        <p:spPr>
          <a:xfrm>
            <a:off x="3136696" y="279373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4" name="Flussdiagramm: Zusammenführung 53"/>
          <p:cNvSpPr/>
          <p:nvPr/>
        </p:nvSpPr>
        <p:spPr>
          <a:xfrm>
            <a:off x="2908304" y="288916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5" name="Flussdiagramm: Zusammenführung 54"/>
          <p:cNvSpPr/>
          <p:nvPr/>
        </p:nvSpPr>
        <p:spPr>
          <a:xfrm>
            <a:off x="2885760" y="272526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6" name="Flussdiagramm: Zusammenführung 55"/>
          <p:cNvSpPr/>
          <p:nvPr/>
        </p:nvSpPr>
        <p:spPr>
          <a:xfrm>
            <a:off x="2675936" y="249289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7" name="Flussdiagramm: Zusammenführung 56"/>
          <p:cNvSpPr/>
          <p:nvPr/>
        </p:nvSpPr>
        <p:spPr>
          <a:xfrm>
            <a:off x="5584520" y="329293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8" name="Flussdiagramm: Zusammenführung 57"/>
          <p:cNvSpPr/>
          <p:nvPr/>
        </p:nvSpPr>
        <p:spPr>
          <a:xfrm>
            <a:off x="2135656" y="208072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0" name="Flussdiagramm: Zusammenführung 59"/>
          <p:cNvSpPr/>
          <p:nvPr/>
        </p:nvSpPr>
        <p:spPr>
          <a:xfrm>
            <a:off x="2391440" y="208868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1" name="Flussdiagramm: Zusammenführung 60"/>
          <p:cNvSpPr/>
          <p:nvPr/>
        </p:nvSpPr>
        <p:spPr>
          <a:xfrm>
            <a:off x="2627336" y="210900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2" name="Flussdiagramm: Zusammenführung 61"/>
          <p:cNvSpPr/>
          <p:nvPr/>
        </p:nvSpPr>
        <p:spPr>
          <a:xfrm>
            <a:off x="2831880" y="214124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4" name="Flussdiagramm: Zusammenführung 63"/>
          <p:cNvSpPr/>
          <p:nvPr/>
        </p:nvSpPr>
        <p:spPr>
          <a:xfrm>
            <a:off x="3159672" y="217746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6" name="Flussdiagramm: Zusammenführung 65"/>
          <p:cNvSpPr/>
          <p:nvPr/>
        </p:nvSpPr>
        <p:spPr>
          <a:xfrm>
            <a:off x="3252432" y="220263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7" name="Flussdiagramm: Zusammenführung 66"/>
          <p:cNvSpPr/>
          <p:nvPr/>
        </p:nvSpPr>
        <p:spPr>
          <a:xfrm>
            <a:off x="3607608" y="228744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9" name="Flussdiagramm: Zusammenführung 68"/>
          <p:cNvSpPr/>
          <p:nvPr/>
        </p:nvSpPr>
        <p:spPr>
          <a:xfrm>
            <a:off x="3760008" y="229670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0" name="Flussdiagramm: Zusammenführung 69"/>
          <p:cNvSpPr/>
          <p:nvPr/>
        </p:nvSpPr>
        <p:spPr>
          <a:xfrm>
            <a:off x="3980000" y="220486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1" name="Flussdiagramm: Zusammenführung 70"/>
          <p:cNvSpPr/>
          <p:nvPr/>
        </p:nvSpPr>
        <p:spPr>
          <a:xfrm>
            <a:off x="4223848" y="218454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3" name="Flussdiagramm: Zusammenführung 72"/>
          <p:cNvSpPr/>
          <p:nvPr/>
        </p:nvSpPr>
        <p:spPr>
          <a:xfrm>
            <a:off x="4439864" y="216112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5" name="Flussdiagramm: Zusammenführung 74"/>
          <p:cNvSpPr/>
          <p:nvPr/>
        </p:nvSpPr>
        <p:spPr>
          <a:xfrm>
            <a:off x="4695640" y="214080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7" name="Flussdiagramm: Zusammenführung 76"/>
          <p:cNvSpPr/>
          <p:nvPr/>
        </p:nvSpPr>
        <p:spPr>
          <a:xfrm>
            <a:off x="4848040" y="212534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9" name="Flussdiagramm: Zusammenführung 78"/>
          <p:cNvSpPr/>
          <p:nvPr/>
        </p:nvSpPr>
        <p:spPr>
          <a:xfrm>
            <a:off x="5151528" y="203301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0" name="Flussdiagramm: Zusammenführung 79"/>
          <p:cNvSpPr/>
          <p:nvPr/>
        </p:nvSpPr>
        <p:spPr>
          <a:xfrm>
            <a:off x="5375496" y="189695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1" name="Flussdiagramm: Zusammenführung 80"/>
          <p:cNvSpPr/>
          <p:nvPr/>
        </p:nvSpPr>
        <p:spPr>
          <a:xfrm>
            <a:off x="5652120" y="170080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2" name="Flussdiagramm: Zusammenführung 81"/>
          <p:cNvSpPr/>
          <p:nvPr/>
        </p:nvSpPr>
        <p:spPr>
          <a:xfrm>
            <a:off x="5884048" y="154132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3" name="Flussdiagramm: Zusammenführung 82"/>
          <p:cNvSpPr/>
          <p:nvPr/>
        </p:nvSpPr>
        <p:spPr>
          <a:xfrm>
            <a:off x="6104040" y="138892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4" name="Minus 83"/>
          <p:cNvSpPr/>
          <p:nvPr/>
        </p:nvSpPr>
        <p:spPr>
          <a:xfrm rot="443900">
            <a:off x="2923157" y="2102801"/>
            <a:ext cx="75922" cy="169889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5" name="Minus 84"/>
          <p:cNvSpPr/>
          <p:nvPr/>
        </p:nvSpPr>
        <p:spPr>
          <a:xfrm rot="443900">
            <a:off x="2734270" y="2080933"/>
            <a:ext cx="75922" cy="169889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7" name="Minus 86"/>
          <p:cNvSpPr/>
          <p:nvPr/>
        </p:nvSpPr>
        <p:spPr>
          <a:xfrm rot="10800000">
            <a:off x="6588224" y="6001408"/>
            <a:ext cx="72008" cy="144016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89" name="Gerade Verbindung 88"/>
          <p:cNvCxnSpPr/>
          <p:nvPr/>
        </p:nvCxnSpPr>
        <p:spPr>
          <a:xfrm>
            <a:off x="1403648" y="2177702"/>
            <a:ext cx="1440160" cy="7200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Gerade Verbindung 92"/>
          <p:cNvCxnSpPr/>
          <p:nvPr/>
        </p:nvCxnSpPr>
        <p:spPr>
          <a:xfrm>
            <a:off x="2915816" y="2267818"/>
            <a:ext cx="792088" cy="15480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Gerade Verbindung 95"/>
          <p:cNvCxnSpPr/>
          <p:nvPr/>
        </p:nvCxnSpPr>
        <p:spPr>
          <a:xfrm flipV="1">
            <a:off x="3766755" y="2285926"/>
            <a:ext cx="445205" cy="14334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Gerade Verbindung 100"/>
          <p:cNvCxnSpPr/>
          <p:nvPr/>
        </p:nvCxnSpPr>
        <p:spPr>
          <a:xfrm flipV="1">
            <a:off x="4274914" y="2227499"/>
            <a:ext cx="801142" cy="6480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Gerade Verbindung 108"/>
          <p:cNvCxnSpPr/>
          <p:nvPr/>
        </p:nvCxnSpPr>
        <p:spPr>
          <a:xfrm flipV="1">
            <a:off x="5157118" y="1318032"/>
            <a:ext cx="1326985" cy="87480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0" y="7494"/>
            <a:ext cx="913646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Gerade Verbindung 5"/>
          <p:cNvCxnSpPr/>
          <p:nvPr/>
        </p:nvCxnSpPr>
        <p:spPr>
          <a:xfrm>
            <a:off x="4917788" y="6216566"/>
            <a:ext cx="5040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>
            <a:off x="4917788" y="6380992"/>
            <a:ext cx="50405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5422554" y="6258362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3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5426815" y="6091016"/>
            <a:ext cx="12362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2 </a:t>
            </a:r>
            <a:r>
              <a:rPr lang="de-DE" sz="600" dirty="0"/>
              <a:t>(siehe auch andere Übersicht)</a:t>
            </a:r>
          </a:p>
        </p:txBody>
      </p:sp>
      <p:cxnSp>
        <p:nvCxnSpPr>
          <p:cNvPr id="10" name="Gerade Verbindung 9"/>
          <p:cNvCxnSpPr/>
          <p:nvPr/>
        </p:nvCxnSpPr>
        <p:spPr>
          <a:xfrm>
            <a:off x="5940152" y="1484784"/>
            <a:ext cx="2639073" cy="151331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/>
          <p:cNvCxnSpPr/>
          <p:nvPr/>
        </p:nvCxnSpPr>
        <p:spPr>
          <a:xfrm>
            <a:off x="3339480" y="1336241"/>
            <a:ext cx="2639073" cy="151331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/>
        </p:nvCxnSpPr>
        <p:spPr>
          <a:xfrm>
            <a:off x="349214" y="1186829"/>
            <a:ext cx="3013200" cy="151331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/>
          <p:cNvCxnSpPr/>
          <p:nvPr/>
        </p:nvCxnSpPr>
        <p:spPr>
          <a:xfrm rot="-60000" flipV="1">
            <a:off x="4953184" y="1493787"/>
            <a:ext cx="705450" cy="1785911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 rot="-60000" flipV="1">
            <a:off x="4283641" y="3271856"/>
            <a:ext cx="705450" cy="1785911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Bildschirmpräsentation (4:3)</PresentationFormat>
  <Paragraphs>16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Arial</vt:lpstr>
      <vt:lpstr>Calibri</vt:lpstr>
      <vt:lpstr>Larissa-Design</vt:lpstr>
      <vt:lpstr>PowerPoint-Präsentation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Carsten Hübner</dc:creator>
  <cp:lastModifiedBy>Hübner, Carsten</cp:lastModifiedBy>
  <cp:revision>62</cp:revision>
  <cp:lastPrinted>2020-07-28T05:56:21Z</cp:lastPrinted>
  <dcterms:created xsi:type="dcterms:W3CDTF">2018-11-12T13:25:48Z</dcterms:created>
  <dcterms:modified xsi:type="dcterms:W3CDTF">2020-07-28T06:23:10Z</dcterms:modified>
</cp:coreProperties>
</file>