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8" r:id="rId3"/>
    <p:sldId id="259" r:id="rId4"/>
  </p:sldIdLst>
  <p:sldSz cx="9144000" cy="6858000" type="screen4x3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ED8BD-FBDA-41B0-8A19-BF5ADFDDF072}" type="datetimeFigureOut">
              <a:rPr lang="de-DE" smtClean="0"/>
              <a:pPr/>
              <a:t>28.07.2020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BC616-F7EF-44A7-A4F2-2B0B234F9DE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ED8BD-FBDA-41B0-8A19-BF5ADFDDF072}" type="datetimeFigureOut">
              <a:rPr lang="de-DE" smtClean="0"/>
              <a:pPr/>
              <a:t>28.07.2020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BC616-F7EF-44A7-A4F2-2B0B234F9DE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ED8BD-FBDA-41B0-8A19-BF5ADFDDF072}" type="datetimeFigureOut">
              <a:rPr lang="de-DE" smtClean="0"/>
              <a:pPr/>
              <a:t>28.07.2020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BC616-F7EF-44A7-A4F2-2B0B234F9DE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ED8BD-FBDA-41B0-8A19-BF5ADFDDF072}" type="datetimeFigureOut">
              <a:rPr lang="de-DE" smtClean="0"/>
              <a:pPr/>
              <a:t>28.07.2020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BC616-F7EF-44A7-A4F2-2B0B234F9DE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ED8BD-FBDA-41B0-8A19-BF5ADFDDF072}" type="datetimeFigureOut">
              <a:rPr lang="de-DE" smtClean="0"/>
              <a:pPr/>
              <a:t>28.07.2020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BC616-F7EF-44A7-A4F2-2B0B234F9DE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ED8BD-FBDA-41B0-8A19-BF5ADFDDF072}" type="datetimeFigureOut">
              <a:rPr lang="de-DE" smtClean="0"/>
              <a:pPr/>
              <a:t>28.07.2020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BC616-F7EF-44A7-A4F2-2B0B234F9DE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ED8BD-FBDA-41B0-8A19-BF5ADFDDF072}" type="datetimeFigureOut">
              <a:rPr lang="de-DE" smtClean="0"/>
              <a:pPr/>
              <a:t>28.07.2020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BC616-F7EF-44A7-A4F2-2B0B234F9DE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ED8BD-FBDA-41B0-8A19-BF5ADFDDF072}" type="datetimeFigureOut">
              <a:rPr lang="de-DE" smtClean="0"/>
              <a:pPr/>
              <a:t>28.07.2020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BC616-F7EF-44A7-A4F2-2B0B234F9DE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ED8BD-FBDA-41B0-8A19-BF5ADFDDF072}" type="datetimeFigureOut">
              <a:rPr lang="de-DE" smtClean="0"/>
              <a:pPr/>
              <a:t>28.07.2020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BC616-F7EF-44A7-A4F2-2B0B234F9DE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ED8BD-FBDA-41B0-8A19-BF5ADFDDF072}" type="datetimeFigureOut">
              <a:rPr lang="de-DE" smtClean="0"/>
              <a:pPr/>
              <a:t>28.07.2020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BC616-F7EF-44A7-A4F2-2B0B234F9DE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ED8BD-FBDA-41B0-8A19-BF5ADFDDF072}" type="datetimeFigureOut">
              <a:rPr lang="de-DE" smtClean="0"/>
              <a:pPr/>
              <a:t>28.07.2020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BC616-F7EF-44A7-A4F2-2B0B234F9DE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EED8BD-FBDA-41B0-8A19-BF5ADFDDF072}" type="datetimeFigureOut">
              <a:rPr lang="de-DE" smtClean="0"/>
              <a:pPr/>
              <a:t>28.07.2020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5BC616-F7EF-44A7-A4F2-2B0B234F9DE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187624" y="476672"/>
            <a:ext cx="6768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/>
              <a:t>Straßenübersicht Ortschaft </a:t>
            </a:r>
            <a:r>
              <a:rPr lang="de-DE" dirty="0" err="1"/>
              <a:t>Zehbitz</a:t>
            </a:r>
            <a:r>
              <a:rPr lang="de-DE" dirty="0"/>
              <a:t> Ortsteil </a:t>
            </a:r>
            <a:r>
              <a:rPr lang="de-DE" dirty="0" err="1"/>
              <a:t>Zehbitz</a:t>
            </a:r>
            <a:endParaRPr lang="de-DE" dirty="0"/>
          </a:p>
        </p:txBody>
      </p:sp>
      <p:sp>
        <p:nvSpPr>
          <p:cNvPr id="6" name="Textfeld 5"/>
          <p:cNvSpPr txBox="1"/>
          <p:nvPr/>
        </p:nvSpPr>
        <p:spPr>
          <a:xfrm>
            <a:off x="1259632" y="1412776"/>
            <a:ext cx="676875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lain"/>
            </a:pPr>
            <a:r>
              <a:rPr lang="de-DE" dirty="0"/>
              <a:t>Die langen Wiesen</a:t>
            </a:r>
          </a:p>
          <a:p>
            <a:pPr marL="342900" indent="-342900">
              <a:buAutoNum type="arabicPlain" startAt="2"/>
            </a:pPr>
            <a:r>
              <a:rPr lang="de-DE" dirty="0"/>
              <a:t>Von </a:t>
            </a:r>
            <a:r>
              <a:rPr lang="de-DE" dirty="0" err="1"/>
              <a:t>Riesdorf</a:t>
            </a:r>
            <a:r>
              <a:rPr lang="de-DE" dirty="0"/>
              <a:t> nach </a:t>
            </a:r>
            <a:r>
              <a:rPr lang="de-DE" dirty="0" err="1"/>
              <a:t>Zehbitz</a:t>
            </a:r>
            <a:endParaRPr lang="de-DE" dirty="0"/>
          </a:p>
          <a:p>
            <a:pPr marL="342900" indent="-342900">
              <a:buAutoNum type="arabicPlain" startAt="3"/>
            </a:pPr>
            <a:r>
              <a:rPr lang="de-DE" dirty="0"/>
              <a:t>Nach </a:t>
            </a:r>
            <a:r>
              <a:rPr lang="de-DE" dirty="0" err="1"/>
              <a:t>Gölzau</a:t>
            </a:r>
            <a:endParaRPr lang="de-DE" dirty="0"/>
          </a:p>
          <a:p>
            <a:pPr marL="342900" indent="-342900">
              <a:buAutoNum type="arabicPlain" startAt="4"/>
            </a:pPr>
            <a:r>
              <a:rPr lang="de-DE" dirty="0"/>
              <a:t>Die </a:t>
            </a:r>
            <a:r>
              <a:rPr lang="de-DE" dirty="0" err="1"/>
              <a:t>Fuhne</a:t>
            </a:r>
            <a:r>
              <a:rPr lang="de-DE" dirty="0"/>
              <a:t> und Bullenwiese</a:t>
            </a:r>
          </a:p>
          <a:p>
            <a:pPr marL="342900" indent="-342900">
              <a:buAutoNum type="arabicPlain" startAt="5"/>
            </a:pPr>
            <a:r>
              <a:rPr lang="de-DE" dirty="0"/>
              <a:t>Dorfstraße (</a:t>
            </a:r>
            <a:r>
              <a:rPr lang="de-DE" dirty="0" err="1"/>
              <a:t>Zehbitzer</a:t>
            </a:r>
            <a:r>
              <a:rPr lang="de-DE" dirty="0"/>
              <a:t> Dorfstraße)</a:t>
            </a:r>
          </a:p>
          <a:p>
            <a:pPr marL="342900" indent="-342900">
              <a:buAutoNum type="arabicPlain" startAt="6"/>
            </a:pPr>
            <a:r>
              <a:rPr lang="de-DE" dirty="0"/>
              <a:t>Dorfstraße Bereich L 142 (</a:t>
            </a:r>
            <a:r>
              <a:rPr lang="de-DE" dirty="0" err="1"/>
              <a:t>Zehbitzer</a:t>
            </a:r>
            <a:r>
              <a:rPr lang="de-DE"/>
              <a:t> Dorfstraße)</a:t>
            </a:r>
            <a:endParaRPr lang="de-DE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Gerade Verbindung 4"/>
          <p:cNvCxnSpPr/>
          <p:nvPr/>
        </p:nvCxnSpPr>
        <p:spPr>
          <a:xfrm>
            <a:off x="4921430" y="6069824"/>
            <a:ext cx="50405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feld 5"/>
          <p:cNvSpPr txBox="1"/>
          <p:nvPr/>
        </p:nvSpPr>
        <p:spPr>
          <a:xfrm>
            <a:off x="5425486" y="5940928"/>
            <a:ext cx="2503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1</a:t>
            </a:r>
          </a:p>
        </p:txBody>
      </p:sp>
      <p:cxnSp>
        <p:nvCxnSpPr>
          <p:cNvPr id="7" name="Gerade Verbindung 6"/>
          <p:cNvCxnSpPr/>
          <p:nvPr/>
        </p:nvCxnSpPr>
        <p:spPr>
          <a:xfrm>
            <a:off x="4920414" y="6207628"/>
            <a:ext cx="504056" cy="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feld 7"/>
          <p:cNvSpPr txBox="1"/>
          <p:nvPr/>
        </p:nvSpPr>
        <p:spPr>
          <a:xfrm>
            <a:off x="5423950" y="6093328"/>
            <a:ext cx="121700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2 </a:t>
            </a:r>
            <a:r>
              <a:rPr lang="de-DE" sz="600" dirty="0"/>
              <a:t>(siehe auch andere Übersicht)</a:t>
            </a:r>
          </a:p>
        </p:txBody>
      </p:sp>
      <p:cxnSp>
        <p:nvCxnSpPr>
          <p:cNvPr id="9" name="Gerade Verbindung 8"/>
          <p:cNvCxnSpPr/>
          <p:nvPr/>
        </p:nvCxnSpPr>
        <p:spPr>
          <a:xfrm>
            <a:off x="4920414" y="6357856"/>
            <a:ext cx="504056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9"/>
          <p:cNvSpPr txBox="1"/>
          <p:nvPr/>
        </p:nvSpPr>
        <p:spPr>
          <a:xfrm>
            <a:off x="5427759" y="6234312"/>
            <a:ext cx="2503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4</a:t>
            </a:r>
          </a:p>
          <a:p>
            <a:endParaRPr lang="de-DE" sz="1000" dirty="0"/>
          </a:p>
        </p:txBody>
      </p:sp>
      <p:cxnSp>
        <p:nvCxnSpPr>
          <p:cNvPr id="11" name="Gerade Verbindung 10"/>
          <p:cNvCxnSpPr/>
          <p:nvPr/>
        </p:nvCxnSpPr>
        <p:spPr>
          <a:xfrm>
            <a:off x="5712502" y="6069902"/>
            <a:ext cx="504056" cy="0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feld 11"/>
          <p:cNvSpPr txBox="1"/>
          <p:nvPr/>
        </p:nvSpPr>
        <p:spPr>
          <a:xfrm>
            <a:off x="6199187" y="5942881"/>
            <a:ext cx="2503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5</a:t>
            </a:r>
          </a:p>
        </p:txBody>
      </p:sp>
      <p:cxnSp>
        <p:nvCxnSpPr>
          <p:cNvPr id="15" name="Gerade Verbindung 14"/>
          <p:cNvCxnSpPr/>
          <p:nvPr/>
        </p:nvCxnSpPr>
        <p:spPr>
          <a:xfrm>
            <a:off x="5718355" y="6356873"/>
            <a:ext cx="504056" cy="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hteck 15"/>
          <p:cNvSpPr/>
          <p:nvPr/>
        </p:nvSpPr>
        <p:spPr>
          <a:xfrm>
            <a:off x="6200714" y="6238681"/>
            <a:ext cx="250390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000" dirty="0"/>
              <a:t>6</a:t>
            </a:r>
            <a:endParaRPr lang="de-DE" sz="600" dirty="0"/>
          </a:p>
        </p:txBody>
      </p:sp>
      <p:sp>
        <p:nvSpPr>
          <p:cNvPr id="18" name="Textfeld 17"/>
          <p:cNvSpPr txBox="1"/>
          <p:nvPr/>
        </p:nvSpPr>
        <p:spPr>
          <a:xfrm>
            <a:off x="6633290" y="5939930"/>
            <a:ext cx="11496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Bushaltestellen</a:t>
            </a:r>
          </a:p>
          <a:p>
            <a:r>
              <a:rPr lang="de-DE" sz="1000" dirty="0"/>
              <a:t>(LBW bzw. massiv)</a:t>
            </a:r>
          </a:p>
        </p:txBody>
      </p:sp>
      <p:sp>
        <p:nvSpPr>
          <p:cNvPr id="19" name="Flussdiagramm: Zusammenführung 18"/>
          <p:cNvSpPr/>
          <p:nvPr/>
        </p:nvSpPr>
        <p:spPr>
          <a:xfrm>
            <a:off x="5420192" y="2897112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20" name="Flussdiagramm: Zusammenführung 19"/>
          <p:cNvSpPr/>
          <p:nvPr/>
        </p:nvSpPr>
        <p:spPr>
          <a:xfrm>
            <a:off x="5408264" y="3745304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cxnSp>
        <p:nvCxnSpPr>
          <p:cNvPr id="21" name="Gerade Verbindung 20"/>
          <p:cNvCxnSpPr/>
          <p:nvPr/>
        </p:nvCxnSpPr>
        <p:spPr>
          <a:xfrm>
            <a:off x="5356136" y="2854586"/>
            <a:ext cx="2088232" cy="4500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Gerade Verbindung 24"/>
          <p:cNvCxnSpPr/>
          <p:nvPr/>
        </p:nvCxnSpPr>
        <p:spPr>
          <a:xfrm>
            <a:off x="7415560" y="3294864"/>
            <a:ext cx="1512168" cy="7920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Gerade Verbindung 27"/>
          <p:cNvCxnSpPr/>
          <p:nvPr/>
        </p:nvCxnSpPr>
        <p:spPr>
          <a:xfrm>
            <a:off x="5367487" y="2849537"/>
            <a:ext cx="64800" cy="13667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 Verbindung 22"/>
          <p:cNvCxnSpPr/>
          <p:nvPr/>
        </p:nvCxnSpPr>
        <p:spPr>
          <a:xfrm flipH="1" flipV="1">
            <a:off x="2316665" y="109317"/>
            <a:ext cx="248400" cy="207000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Gerade Verbindung 30"/>
          <p:cNvCxnSpPr/>
          <p:nvPr/>
        </p:nvCxnSpPr>
        <p:spPr>
          <a:xfrm>
            <a:off x="1534016" y="5177664"/>
            <a:ext cx="30420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Gerade Verbindung 33"/>
          <p:cNvCxnSpPr/>
          <p:nvPr/>
        </p:nvCxnSpPr>
        <p:spPr>
          <a:xfrm>
            <a:off x="1640144" y="4941168"/>
            <a:ext cx="324000" cy="2268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Gerade Verbindung 46"/>
          <p:cNvCxnSpPr/>
          <p:nvPr/>
        </p:nvCxnSpPr>
        <p:spPr>
          <a:xfrm flipV="1">
            <a:off x="2189798" y="2846998"/>
            <a:ext cx="216024" cy="738646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Gerade Verbindung 48"/>
          <p:cNvCxnSpPr/>
          <p:nvPr/>
        </p:nvCxnSpPr>
        <p:spPr>
          <a:xfrm flipV="1">
            <a:off x="2405822" y="2276872"/>
            <a:ext cx="293970" cy="576816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Gerade Verbindung 50"/>
          <p:cNvCxnSpPr/>
          <p:nvPr/>
        </p:nvCxnSpPr>
        <p:spPr>
          <a:xfrm>
            <a:off x="2585466" y="2522586"/>
            <a:ext cx="402358" cy="402358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Gerade Verbindung 58"/>
          <p:cNvCxnSpPr/>
          <p:nvPr/>
        </p:nvCxnSpPr>
        <p:spPr>
          <a:xfrm>
            <a:off x="2987824" y="2924944"/>
            <a:ext cx="792088" cy="0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Gerade Verbindung 62"/>
          <p:cNvCxnSpPr/>
          <p:nvPr/>
        </p:nvCxnSpPr>
        <p:spPr>
          <a:xfrm flipV="1">
            <a:off x="3773562" y="2561729"/>
            <a:ext cx="936104" cy="360040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Gerade Verbindung 64"/>
          <p:cNvCxnSpPr/>
          <p:nvPr/>
        </p:nvCxnSpPr>
        <p:spPr>
          <a:xfrm>
            <a:off x="4139952" y="2564904"/>
            <a:ext cx="42318" cy="186334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Gerade Verbindung 67"/>
          <p:cNvCxnSpPr/>
          <p:nvPr/>
        </p:nvCxnSpPr>
        <p:spPr>
          <a:xfrm>
            <a:off x="3851920" y="2420888"/>
            <a:ext cx="289475" cy="141884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Gerade Verbindung 71"/>
          <p:cNvCxnSpPr/>
          <p:nvPr/>
        </p:nvCxnSpPr>
        <p:spPr>
          <a:xfrm flipH="1">
            <a:off x="4707534" y="2255664"/>
            <a:ext cx="389730" cy="306000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Gerade Verbindung 73"/>
          <p:cNvCxnSpPr/>
          <p:nvPr/>
        </p:nvCxnSpPr>
        <p:spPr>
          <a:xfrm>
            <a:off x="4529923" y="2639633"/>
            <a:ext cx="72008" cy="144016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Gerade Verbindung 75"/>
          <p:cNvCxnSpPr/>
          <p:nvPr/>
        </p:nvCxnSpPr>
        <p:spPr>
          <a:xfrm>
            <a:off x="4591047" y="2778207"/>
            <a:ext cx="720080" cy="154800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Gerade Verbindung 77"/>
          <p:cNvCxnSpPr/>
          <p:nvPr/>
        </p:nvCxnSpPr>
        <p:spPr>
          <a:xfrm>
            <a:off x="5292080" y="2924944"/>
            <a:ext cx="144016" cy="144016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Gerade Verbindung 85"/>
          <p:cNvCxnSpPr/>
          <p:nvPr/>
        </p:nvCxnSpPr>
        <p:spPr>
          <a:xfrm>
            <a:off x="5433375" y="3063518"/>
            <a:ext cx="72008" cy="288032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Gerade Verbindung 87"/>
          <p:cNvCxnSpPr/>
          <p:nvPr/>
        </p:nvCxnSpPr>
        <p:spPr>
          <a:xfrm>
            <a:off x="5006769" y="2866541"/>
            <a:ext cx="72008" cy="360040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Gerade Verbindung 90"/>
          <p:cNvCxnSpPr/>
          <p:nvPr/>
        </p:nvCxnSpPr>
        <p:spPr>
          <a:xfrm flipH="1">
            <a:off x="4320844" y="1935879"/>
            <a:ext cx="50400" cy="316800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Gerade Verbindung 94"/>
          <p:cNvCxnSpPr/>
          <p:nvPr/>
        </p:nvCxnSpPr>
        <p:spPr>
          <a:xfrm flipH="1">
            <a:off x="4716016" y="3340666"/>
            <a:ext cx="792088" cy="1872208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Gerade Verbindung 97"/>
          <p:cNvCxnSpPr/>
          <p:nvPr/>
        </p:nvCxnSpPr>
        <p:spPr>
          <a:xfrm>
            <a:off x="4605914" y="5210153"/>
            <a:ext cx="126000" cy="0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Gerade Verbindung 102"/>
          <p:cNvCxnSpPr/>
          <p:nvPr/>
        </p:nvCxnSpPr>
        <p:spPr>
          <a:xfrm flipV="1">
            <a:off x="4255496" y="5201990"/>
            <a:ext cx="360000" cy="1476000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Gerade Verbindung 106"/>
          <p:cNvCxnSpPr/>
          <p:nvPr/>
        </p:nvCxnSpPr>
        <p:spPr>
          <a:xfrm>
            <a:off x="4909815" y="2283222"/>
            <a:ext cx="0" cy="118800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Flussdiagramm: Zusammenführung 42"/>
          <p:cNvSpPr/>
          <p:nvPr/>
        </p:nvSpPr>
        <p:spPr>
          <a:xfrm>
            <a:off x="5024368" y="2769440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44" name="Flussdiagramm: Zusammenführung 43"/>
          <p:cNvSpPr/>
          <p:nvPr/>
        </p:nvSpPr>
        <p:spPr>
          <a:xfrm>
            <a:off x="4668304" y="2696992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45" name="Flussdiagramm: Zusammenführung 44"/>
          <p:cNvSpPr/>
          <p:nvPr/>
        </p:nvSpPr>
        <p:spPr>
          <a:xfrm>
            <a:off x="4500872" y="2516752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46" name="Flussdiagramm: Zusammenführung 45"/>
          <p:cNvSpPr/>
          <p:nvPr/>
        </p:nvSpPr>
        <p:spPr>
          <a:xfrm>
            <a:off x="4003888" y="2693008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48" name="Flussdiagramm: Zusammenführung 47"/>
          <p:cNvSpPr/>
          <p:nvPr/>
        </p:nvSpPr>
        <p:spPr>
          <a:xfrm>
            <a:off x="3820552" y="2936872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50" name="Flussdiagramm: Zusammenführung 49"/>
          <p:cNvSpPr/>
          <p:nvPr/>
        </p:nvSpPr>
        <p:spPr>
          <a:xfrm>
            <a:off x="3528544" y="2796832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52" name="Flussdiagramm: Zusammenführung 51"/>
          <p:cNvSpPr/>
          <p:nvPr/>
        </p:nvSpPr>
        <p:spPr>
          <a:xfrm>
            <a:off x="3136696" y="2793736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54" name="Flussdiagramm: Zusammenführung 53"/>
          <p:cNvSpPr/>
          <p:nvPr/>
        </p:nvSpPr>
        <p:spPr>
          <a:xfrm>
            <a:off x="2908304" y="2889160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55" name="Flussdiagramm: Zusammenführung 54"/>
          <p:cNvSpPr/>
          <p:nvPr/>
        </p:nvSpPr>
        <p:spPr>
          <a:xfrm>
            <a:off x="2885760" y="2725264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56" name="Flussdiagramm: Zusammenführung 55"/>
          <p:cNvSpPr/>
          <p:nvPr/>
        </p:nvSpPr>
        <p:spPr>
          <a:xfrm>
            <a:off x="2675936" y="2492896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57" name="Flussdiagramm: Zusammenführung 56"/>
          <p:cNvSpPr/>
          <p:nvPr/>
        </p:nvSpPr>
        <p:spPr>
          <a:xfrm>
            <a:off x="5584520" y="3292936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58" name="Flussdiagramm: Zusammenführung 57"/>
          <p:cNvSpPr/>
          <p:nvPr/>
        </p:nvSpPr>
        <p:spPr>
          <a:xfrm>
            <a:off x="2135656" y="2080728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60" name="Flussdiagramm: Zusammenführung 59"/>
          <p:cNvSpPr/>
          <p:nvPr/>
        </p:nvSpPr>
        <p:spPr>
          <a:xfrm>
            <a:off x="2391440" y="2088680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61" name="Flussdiagramm: Zusammenführung 60"/>
          <p:cNvSpPr/>
          <p:nvPr/>
        </p:nvSpPr>
        <p:spPr>
          <a:xfrm>
            <a:off x="2627336" y="2109000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62" name="Flussdiagramm: Zusammenführung 61"/>
          <p:cNvSpPr/>
          <p:nvPr/>
        </p:nvSpPr>
        <p:spPr>
          <a:xfrm>
            <a:off x="2831880" y="2141248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64" name="Flussdiagramm: Zusammenführung 63"/>
          <p:cNvSpPr/>
          <p:nvPr/>
        </p:nvSpPr>
        <p:spPr>
          <a:xfrm>
            <a:off x="3159672" y="2177464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66" name="Flussdiagramm: Zusammenführung 65"/>
          <p:cNvSpPr/>
          <p:nvPr/>
        </p:nvSpPr>
        <p:spPr>
          <a:xfrm>
            <a:off x="3252432" y="2202632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67" name="Flussdiagramm: Zusammenführung 66"/>
          <p:cNvSpPr/>
          <p:nvPr/>
        </p:nvSpPr>
        <p:spPr>
          <a:xfrm>
            <a:off x="3607608" y="2287440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69" name="Flussdiagramm: Zusammenführung 68"/>
          <p:cNvSpPr/>
          <p:nvPr/>
        </p:nvSpPr>
        <p:spPr>
          <a:xfrm>
            <a:off x="3760008" y="2296704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70" name="Flussdiagramm: Zusammenführung 69"/>
          <p:cNvSpPr/>
          <p:nvPr/>
        </p:nvSpPr>
        <p:spPr>
          <a:xfrm>
            <a:off x="3980000" y="2204864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71" name="Flussdiagramm: Zusammenführung 70"/>
          <p:cNvSpPr/>
          <p:nvPr/>
        </p:nvSpPr>
        <p:spPr>
          <a:xfrm>
            <a:off x="4223848" y="2184544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73" name="Flussdiagramm: Zusammenführung 72"/>
          <p:cNvSpPr/>
          <p:nvPr/>
        </p:nvSpPr>
        <p:spPr>
          <a:xfrm>
            <a:off x="4439864" y="2161128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75" name="Flussdiagramm: Zusammenführung 74"/>
          <p:cNvSpPr/>
          <p:nvPr/>
        </p:nvSpPr>
        <p:spPr>
          <a:xfrm>
            <a:off x="4695640" y="2140808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77" name="Flussdiagramm: Zusammenführung 76"/>
          <p:cNvSpPr/>
          <p:nvPr/>
        </p:nvSpPr>
        <p:spPr>
          <a:xfrm>
            <a:off x="4848040" y="2125344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79" name="Flussdiagramm: Zusammenführung 78"/>
          <p:cNvSpPr/>
          <p:nvPr/>
        </p:nvSpPr>
        <p:spPr>
          <a:xfrm>
            <a:off x="5151528" y="2033016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80" name="Flussdiagramm: Zusammenführung 79"/>
          <p:cNvSpPr/>
          <p:nvPr/>
        </p:nvSpPr>
        <p:spPr>
          <a:xfrm>
            <a:off x="5375496" y="1896952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81" name="Flussdiagramm: Zusammenführung 80"/>
          <p:cNvSpPr/>
          <p:nvPr/>
        </p:nvSpPr>
        <p:spPr>
          <a:xfrm>
            <a:off x="5652120" y="1700808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82" name="Flussdiagramm: Zusammenführung 81"/>
          <p:cNvSpPr/>
          <p:nvPr/>
        </p:nvSpPr>
        <p:spPr>
          <a:xfrm>
            <a:off x="5884048" y="1541328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83" name="Flussdiagramm: Zusammenführung 82"/>
          <p:cNvSpPr/>
          <p:nvPr/>
        </p:nvSpPr>
        <p:spPr>
          <a:xfrm>
            <a:off x="6104040" y="1388920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84" name="Minus 83"/>
          <p:cNvSpPr/>
          <p:nvPr/>
        </p:nvSpPr>
        <p:spPr>
          <a:xfrm rot="443900">
            <a:off x="2923157" y="2102801"/>
            <a:ext cx="75922" cy="169889"/>
          </a:xfrm>
          <a:prstGeom prst="mathMinus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5" name="Minus 84"/>
          <p:cNvSpPr/>
          <p:nvPr/>
        </p:nvSpPr>
        <p:spPr>
          <a:xfrm rot="443900">
            <a:off x="2734270" y="2080933"/>
            <a:ext cx="75922" cy="169889"/>
          </a:xfrm>
          <a:prstGeom prst="mathMinus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7" name="Minus 86"/>
          <p:cNvSpPr/>
          <p:nvPr/>
        </p:nvSpPr>
        <p:spPr>
          <a:xfrm rot="10800000">
            <a:off x="6588224" y="6001408"/>
            <a:ext cx="72008" cy="144016"/>
          </a:xfrm>
          <a:prstGeom prst="mathMinus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89" name="Gerade Verbindung 88"/>
          <p:cNvCxnSpPr/>
          <p:nvPr/>
        </p:nvCxnSpPr>
        <p:spPr>
          <a:xfrm>
            <a:off x="1403648" y="2177702"/>
            <a:ext cx="1440160" cy="72008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Gerade Verbindung 92"/>
          <p:cNvCxnSpPr/>
          <p:nvPr/>
        </p:nvCxnSpPr>
        <p:spPr>
          <a:xfrm>
            <a:off x="2915816" y="2267818"/>
            <a:ext cx="792088" cy="15480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Gerade Verbindung 95"/>
          <p:cNvCxnSpPr/>
          <p:nvPr/>
        </p:nvCxnSpPr>
        <p:spPr>
          <a:xfrm flipV="1">
            <a:off x="3766755" y="2285926"/>
            <a:ext cx="445205" cy="143346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Gerade Verbindung 100"/>
          <p:cNvCxnSpPr/>
          <p:nvPr/>
        </p:nvCxnSpPr>
        <p:spPr>
          <a:xfrm flipV="1">
            <a:off x="4274914" y="2227499"/>
            <a:ext cx="801142" cy="6480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Gerade Verbindung 108"/>
          <p:cNvCxnSpPr/>
          <p:nvPr/>
        </p:nvCxnSpPr>
        <p:spPr>
          <a:xfrm flipV="1">
            <a:off x="5157118" y="1318032"/>
            <a:ext cx="1326985" cy="87480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40" y="7494"/>
            <a:ext cx="913646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Gerade Verbindung 5"/>
          <p:cNvCxnSpPr/>
          <p:nvPr/>
        </p:nvCxnSpPr>
        <p:spPr>
          <a:xfrm>
            <a:off x="4917788" y="6216566"/>
            <a:ext cx="504056" cy="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Gerade Verbindung 6"/>
          <p:cNvCxnSpPr/>
          <p:nvPr/>
        </p:nvCxnSpPr>
        <p:spPr>
          <a:xfrm>
            <a:off x="4917788" y="6380992"/>
            <a:ext cx="504056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feld 7"/>
          <p:cNvSpPr txBox="1"/>
          <p:nvPr/>
        </p:nvSpPr>
        <p:spPr>
          <a:xfrm>
            <a:off x="5422554" y="6258362"/>
            <a:ext cx="2503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3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5426815" y="6091016"/>
            <a:ext cx="123623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2 </a:t>
            </a:r>
            <a:r>
              <a:rPr lang="de-DE" sz="600" dirty="0"/>
              <a:t>(siehe auch andere Übersicht)</a:t>
            </a:r>
          </a:p>
        </p:txBody>
      </p:sp>
      <p:cxnSp>
        <p:nvCxnSpPr>
          <p:cNvPr id="10" name="Gerade Verbindung 9"/>
          <p:cNvCxnSpPr/>
          <p:nvPr/>
        </p:nvCxnSpPr>
        <p:spPr>
          <a:xfrm>
            <a:off x="5940152" y="1484784"/>
            <a:ext cx="2639073" cy="151331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 Verbindung 14"/>
          <p:cNvCxnSpPr/>
          <p:nvPr/>
        </p:nvCxnSpPr>
        <p:spPr>
          <a:xfrm>
            <a:off x="3339480" y="1336241"/>
            <a:ext cx="2639073" cy="151331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15"/>
          <p:cNvCxnSpPr/>
          <p:nvPr/>
        </p:nvCxnSpPr>
        <p:spPr>
          <a:xfrm>
            <a:off x="349214" y="1186829"/>
            <a:ext cx="3013200" cy="151331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 Verbindung 17"/>
          <p:cNvCxnSpPr/>
          <p:nvPr/>
        </p:nvCxnSpPr>
        <p:spPr>
          <a:xfrm rot="-60000" flipV="1">
            <a:off x="4953184" y="1493787"/>
            <a:ext cx="705450" cy="1785911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 Verbindung 22"/>
          <p:cNvCxnSpPr/>
          <p:nvPr/>
        </p:nvCxnSpPr>
        <p:spPr>
          <a:xfrm rot="-60000" flipV="1">
            <a:off x="4283641" y="3271856"/>
            <a:ext cx="705450" cy="1785911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</Words>
  <Application>Microsoft Office PowerPoint</Application>
  <PresentationFormat>Bildschirmpräsentation (4:3)</PresentationFormat>
  <Paragraphs>16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6" baseType="lpstr">
      <vt:lpstr>Arial</vt:lpstr>
      <vt:lpstr>Calibri</vt:lpstr>
      <vt:lpstr>Larissa-Design</vt:lpstr>
      <vt:lpstr>PowerPoint-Präsentation</vt:lpstr>
      <vt:lpstr>PowerPoint-Präsentation</vt:lpstr>
      <vt:lpstr>PowerPoint-Präsentation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Carsten Hübner</dc:creator>
  <cp:lastModifiedBy>Hübner, Carsten</cp:lastModifiedBy>
  <cp:revision>62</cp:revision>
  <cp:lastPrinted>2020-07-28T05:56:21Z</cp:lastPrinted>
  <dcterms:created xsi:type="dcterms:W3CDTF">2018-11-12T13:25:48Z</dcterms:created>
  <dcterms:modified xsi:type="dcterms:W3CDTF">2020-07-28T06:23:10Z</dcterms:modified>
</cp:coreProperties>
</file>