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6E50-5435-41DD-87A0-DB31FCAFE573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9CD9-0D11-4DDE-B0F9-9E02235EED7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6E50-5435-41DD-87A0-DB31FCAFE573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9CD9-0D11-4DDE-B0F9-9E02235EED7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6E50-5435-41DD-87A0-DB31FCAFE573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9CD9-0D11-4DDE-B0F9-9E02235EED7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6E50-5435-41DD-87A0-DB31FCAFE573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9CD9-0D11-4DDE-B0F9-9E02235EED7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6E50-5435-41DD-87A0-DB31FCAFE573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9CD9-0D11-4DDE-B0F9-9E02235EED7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6E50-5435-41DD-87A0-DB31FCAFE573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9CD9-0D11-4DDE-B0F9-9E02235EED7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6E50-5435-41DD-87A0-DB31FCAFE573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9CD9-0D11-4DDE-B0F9-9E02235EED7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6E50-5435-41DD-87A0-DB31FCAFE573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9CD9-0D11-4DDE-B0F9-9E02235EED7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6E50-5435-41DD-87A0-DB31FCAFE573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9CD9-0D11-4DDE-B0F9-9E02235EED7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6E50-5435-41DD-87A0-DB31FCAFE573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9CD9-0D11-4DDE-B0F9-9E02235EED7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6E50-5435-41DD-87A0-DB31FCAFE573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9CD9-0D11-4DDE-B0F9-9E02235EED7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B6E50-5435-41DD-87A0-DB31FCAFE573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99CD9-0D11-4DDE-B0F9-9E02235EED7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187624" y="47667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Straßenübersicht Ortschaft Meilendorf Ortsteil </a:t>
            </a:r>
            <a:r>
              <a:rPr lang="de-DE" dirty="0" err="1"/>
              <a:t>Zehmigkau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259632" y="1412776"/>
            <a:ext cx="48245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Weg von </a:t>
            </a:r>
            <a:r>
              <a:rPr lang="de-DE" dirty="0" err="1"/>
              <a:t>Zehmigkau</a:t>
            </a:r>
            <a:endParaRPr lang="de-DE" dirty="0"/>
          </a:p>
          <a:p>
            <a:pPr marL="342900" indent="-342900">
              <a:buAutoNum type="arabicPlain" startAt="2"/>
            </a:pPr>
            <a:r>
              <a:rPr lang="de-DE" dirty="0" err="1"/>
              <a:t>Zehmigkauer</a:t>
            </a:r>
            <a:r>
              <a:rPr lang="de-DE" dirty="0"/>
              <a:t> Straße</a:t>
            </a:r>
          </a:p>
          <a:p>
            <a:pPr marL="342900" indent="-342900">
              <a:buAutoNum type="arabicPlain" startAt="3"/>
            </a:pPr>
            <a:r>
              <a:rPr lang="de-DE" dirty="0" err="1"/>
              <a:t>Hesenweiden</a:t>
            </a:r>
            <a:endParaRPr lang="de-DE" dirty="0"/>
          </a:p>
          <a:p>
            <a:pPr marL="342900" indent="-342900">
              <a:buAutoNum type="arabicPlain" startAt="4"/>
            </a:pPr>
            <a:r>
              <a:rPr lang="de-DE" dirty="0"/>
              <a:t>Am Dornbusch</a:t>
            </a:r>
          </a:p>
          <a:p>
            <a:pPr marL="342900" indent="-342900"/>
            <a:r>
              <a:rPr lang="de-DE" dirty="0"/>
              <a:t>5	</a:t>
            </a:r>
            <a:r>
              <a:rPr lang="de-DE" dirty="0" err="1"/>
              <a:t>Zehmigkauer</a:t>
            </a:r>
            <a:r>
              <a:rPr lang="de-DE" dirty="0"/>
              <a:t> Straße Bereich K 2080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3782" y="6250195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7318" y="6135895"/>
            <a:ext cx="279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endParaRPr lang="de-DE" sz="700" dirty="0"/>
          </a:p>
          <a:p>
            <a:endParaRPr lang="de-DE" sz="10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4883782" y="6400423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87838" y="6276879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0" dirty="0"/>
          </a:p>
          <a:p>
            <a:endParaRPr lang="de-DE" sz="1000" dirty="0"/>
          </a:p>
        </p:txBody>
      </p:sp>
      <p:sp>
        <p:nvSpPr>
          <p:cNvPr id="9" name="Minus 8"/>
          <p:cNvSpPr/>
          <p:nvPr/>
        </p:nvSpPr>
        <p:spPr>
          <a:xfrm>
            <a:off x="7578144" y="4853622"/>
            <a:ext cx="126475" cy="163324"/>
          </a:xfrm>
          <a:prstGeom prst="mathMinus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7765503" y="4807014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5724128" y="6118380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228184" y="5989484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</a:p>
        </p:txBody>
      </p:sp>
      <p:cxnSp>
        <p:nvCxnSpPr>
          <p:cNvPr id="13" name="Gerade Verbindung 12"/>
          <p:cNvCxnSpPr/>
          <p:nvPr/>
        </p:nvCxnSpPr>
        <p:spPr>
          <a:xfrm>
            <a:off x="5724128" y="6255526"/>
            <a:ext cx="504056" cy="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6220420" y="6129372"/>
            <a:ext cx="9204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  </a:t>
            </a:r>
            <a:r>
              <a:rPr lang="de-DE" sz="600" dirty="0"/>
              <a:t>(GW an der K 2080)</a:t>
            </a:r>
            <a:endParaRPr lang="de-DE" sz="1000" dirty="0"/>
          </a:p>
          <a:p>
            <a:endParaRPr lang="de-DE" sz="1000" dirty="0"/>
          </a:p>
        </p:txBody>
      </p:sp>
      <p:cxnSp>
        <p:nvCxnSpPr>
          <p:cNvPr id="15" name="Gerade Verbindung 14"/>
          <p:cNvCxnSpPr/>
          <p:nvPr/>
        </p:nvCxnSpPr>
        <p:spPr>
          <a:xfrm>
            <a:off x="443712" y="3198081"/>
            <a:ext cx="108012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-60000" flipH="1" flipV="1">
            <a:off x="1529790" y="3182674"/>
            <a:ext cx="15448" cy="36655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60000" flipV="1">
            <a:off x="1531774" y="3501008"/>
            <a:ext cx="1093031" cy="4199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rot="-120000" flipV="1">
            <a:off x="2621826" y="3459302"/>
            <a:ext cx="648072" cy="4084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V="1">
            <a:off x="2771799" y="3598685"/>
            <a:ext cx="622800" cy="4633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3335948" y="3503987"/>
            <a:ext cx="112699" cy="16957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-1020000" flipH="1">
            <a:off x="3218743" y="3527819"/>
            <a:ext cx="131958" cy="5711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 flipV="1">
            <a:off x="3368717" y="2636912"/>
            <a:ext cx="1347299" cy="72603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180000">
            <a:off x="3434767" y="3666388"/>
            <a:ext cx="50684" cy="468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V="1">
            <a:off x="4710058" y="2561925"/>
            <a:ext cx="576064" cy="7796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>
            <a:off x="5283143" y="2564904"/>
            <a:ext cx="945041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rot="-60000" flipV="1">
            <a:off x="6225205" y="2624484"/>
            <a:ext cx="1224000" cy="7200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ussdiagramm: Zusammenführung 56"/>
          <p:cNvSpPr/>
          <p:nvPr/>
        </p:nvSpPr>
        <p:spPr>
          <a:xfrm>
            <a:off x="2141602" y="342304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8" name="Flussdiagramm: Zusammenführung 57"/>
          <p:cNvSpPr/>
          <p:nvPr/>
        </p:nvSpPr>
        <p:spPr>
          <a:xfrm>
            <a:off x="2504621" y="367830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9" name="Flussdiagramm: Zusammenführung 58"/>
          <p:cNvSpPr/>
          <p:nvPr/>
        </p:nvSpPr>
        <p:spPr>
          <a:xfrm>
            <a:off x="3170567" y="353131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0" name="Flussdiagramm: Zusammenführung 59"/>
          <p:cNvSpPr/>
          <p:nvPr/>
        </p:nvSpPr>
        <p:spPr>
          <a:xfrm>
            <a:off x="3194911" y="32974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1" name="Flussdiagramm: Zusammenführung 60"/>
          <p:cNvSpPr/>
          <p:nvPr/>
        </p:nvSpPr>
        <p:spPr>
          <a:xfrm>
            <a:off x="3369229" y="28951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2" name="Flussdiagramm: Zusammenführung 61"/>
          <p:cNvSpPr/>
          <p:nvPr/>
        </p:nvSpPr>
        <p:spPr>
          <a:xfrm>
            <a:off x="3341906" y="267615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3" name="Flussdiagramm: Zusammenführung 62"/>
          <p:cNvSpPr/>
          <p:nvPr/>
        </p:nvSpPr>
        <p:spPr>
          <a:xfrm>
            <a:off x="3378166" y="33689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4" name="Flussdiagramm: Zusammenführung 63"/>
          <p:cNvSpPr/>
          <p:nvPr/>
        </p:nvSpPr>
        <p:spPr>
          <a:xfrm>
            <a:off x="3959676" y="305406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5" name="Flussdiagramm: Zusammenführung 64"/>
          <p:cNvSpPr/>
          <p:nvPr/>
        </p:nvSpPr>
        <p:spPr>
          <a:xfrm>
            <a:off x="4319716" y="285889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6" name="Flussdiagramm: Zusammenführung 65"/>
          <p:cNvSpPr/>
          <p:nvPr/>
        </p:nvSpPr>
        <p:spPr>
          <a:xfrm>
            <a:off x="4655924" y="267913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7" name="Flussdiagramm: Zusammenführung 66"/>
          <p:cNvSpPr/>
          <p:nvPr/>
        </p:nvSpPr>
        <p:spPr>
          <a:xfrm>
            <a:off x="5148064" y="259469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8" name="Flussdiagramm: Zusammenführung 67"/>
          <p:cNvSpPr/>
          <p:nvPr/>
        </p:nvSpPr>
        <p:spPr>
          <a:xfrm>
            <a:off x="5556280" y="263444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9" name="Minus 68"/>
          <p:cNvSpPr/>
          <p:nvPr/>
        </p:nvSpPr>
        <p:spPr>
          <a:xfrm rot="-240000">
            <a:off x="3023239" y="3493316"/>
            <a:ext cx="126475" cy="163324"/>
          </a:xfrm>
          <a:prstGeom prst="mathMinus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70" name="Gerade Verbindung 69"/>
          <p:cNvCxnSpPr/>
          <p:nvPr/>
        </p:nvCxnSpPr>
        <p:spPr>
          <a:xfrm>
            <a:off x="7359622" y="2714720"/>
            <a:ext cx="20690" cy="19384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 rot="360000">
            <a:off x="7373698" y="4644860"/>
            <a:ext cx="80392" cy="111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>
            <a:off x="2613498" y="4285953"/>
            <a:ext cx="576064" cy="7200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/>
        </p:nvCxnSpPr>
        <p:spPr>
          <a:xfrm flipV="1">
            <a:off x="2570408" y="3655998"/>
            <a:ext cx="72008" cy="864096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 rot="-240000" flipV="1">
            <a:off x="2674186" y="3490034"/>
            <a:ext cx="648072" cy="114752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88"/>
          <p:cNvCxnSpPr/>
          <p:nvPr/>
        </p:nvCxnSpPr>
        <p:spPr>
          <a:xfrm rot="120000" flipH="1" flipV="1">
            <a:off x="3268540" y="2618622"/>
            <a:ext cx="72010" cy="792088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ussdiagramm: Zusammenführung 44">
            <a:extLst>
              <a:ext uri="{FF2B5EF4-FFF2-40B4-BE49-F238E27FC236}">
                <a16:creationId xmlns:a16="http://schemas.microsoft.com/office/drawing/2014/main" id="{2A9FF31D-470E-4719-AE8C-F7BB98E251DA}"/>
              </a:ext>
            </a:extLst>
          </p:cNvPr>
          <p:cNvSpPr/>
          <p:nvPr/>
        </p:nvSpPr>
        <p:spPr>
          <a:xfrm>
            <a:off x="2616829" y="42110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6" name="Flussdiagramm: Zusammenführung 45">
            <a:extLst>
              <a:ext uri="{FF2B5EF4-FFF2-40B4-BE49-F238E27FC236}">
                <a16:creationId xmlns:a16="http://schemas.microsoft.com/office/drawing/2014/main" id="{D5275908-F6E0-488D-8FB1-50DC23C7BC07}"/>
              </a:ext>
            </a:extLst>
          </p:cNvPr>
          <p:cNvSpPr/>
          <p:nvPr/>
        </p:nvSpPr>
        <p:spPr>
          <a:xfrm>
            <a:off x="2784301" y="42311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7" name="Flussdiagramm: Zusammenführung 46">
            <a:extLst>
              <a:ext uri="{FF2B5EF4-FFF2-40B4-BE49-F238E27FC236}">
                <a16:creationId xmlns:a16="http://schemas.microsoft.com/office/drawing/2014/main" id="{6334DCCF-9613-45DF-83D9-8BD21662CEC3}"/>
              </a:ext>
            </a:extLst>
          </p:cNvPr>
          <p:cNvSpPr/>
          <p:nvPr/>
        </p:nvSpPr>
        <p:spPr>
          <a:xfrm>
            <a:off x="3017968" y="42562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4798" y="6282726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8854" y="615383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387318" y="6135895"/>
            <a:ext cx="2135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 </a:t>
            </a:r>
            <a:endParaRPr lang="de-DE" sz="700" dirty="0"/>
          </a:p>
          <a:p>
            <a:endParaRPr lang="de-DE" sz="1000" dirty="0"/>
          </a:p>
        </p:txBody>
      </p:sp>
      <p:cxnSp>
        <p:nvCxnSpPr>
          <p:cNvPr id="17" name="Gerade Verbindung 16"/>
          <p:cNvCxnSpPr/>
          <p:nvPr/>
        </p:nvCxnSpPr>
        <p:spPr>
          <a:xfrm>
            <a:off x="3962276" y="2481676"/>
            <a:ext cx="3276000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-60000" flipV="1">
            <a:off x="2555258" y="2496462"/>
            <a:ext cx="1422000" cy="6480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rot="360000" flipV="1">
            <a:off x="2427065" y="3150822"/>
            <a:ext cx="140400" cy="40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Gerade Verbindung 3"/>
          <p:cNvCxnSpPr/>
          <p:nvPr/>
        </p:nvCxnSpPr>
        <p:spPr>
          <a:xfrm>
            <a:off x="4883782" y="6296911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5387838" y="6173367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0" dirty="0"/>
          </a:p>
          <a:p>
            <a:endParaRPr lang="de-DE" sz="10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3252416" y="2464424"/>
            <a:ext cx="23440" cy="24767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3277528" y="4941168"/>
            <a:ext cx="80392" cy="2244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Bildschirmpräsentation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32</cp:revision>
  <cp:lastPrinted>2020-07-20T14:06:02Z</cp:lastPrinted>
  <dcterms:created xsi:type="dcterms:W3CDTF">2019-02-27T09:39:23Z</dcterms:created>
  <dcterms:modified xsi:type="dcterms:W3CDTF">2020-07-20T14:07:42Z</dcterms:modified>
</cp:coreProperties>
</file>