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DBB6-270F-4343-B817-7EA10AD18016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166B-BE4A-4F15-B88B-4FE70AE588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DBB6-270F-4343-B817-7EA10AD18016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166B-BE4A-4F15-B88B-4FE70AE588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DBB6-270F-4343-B817-7EA10AD18016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166B-BE4A-4F15-B88B-4FE70AE588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DBB6-270F-4343-B817-7EA10AD18016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166B-BE4A-4F15-B88B-4FE70AE588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DBB6-270F-4343-B817-7EA10AD18016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166B-BE4A-4F15-B88B-4FE70AE588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DBB6-270F-4343-B817-7EA10AD18016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166B-BE4A-4F15-B88B-4FE70AE588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DBB6-270F-4343-B817-7EA10AD18016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166B-BE4A-4F15-B88B-4FE70AE588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DBB6-270F-4343-B817-7EA10AD18016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166B-BE4A-4F15-B88B-4FE70AE588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DBB6-270F-4343-B817-7EA10AD18016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166B-BE4A-4F15-B88B-4FE70AE588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DBB6-270F-4343-B817-7EA10AD18016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166B-BE4A-4F15-B88B-4FE70AE588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DBB6-270F-4343-B817-7EA10AD18016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166B-BE4A-4F15-B88B-4FE70AE588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6DBB6-270F-4343-B817-7EA10AD18016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F166B-BE4A-4F15-B88B-4FE70AE588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187624" y="476672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Straßenübersicht Ortschaft </a:t>
            </a:r>
            <a:r>
              <a:rPr lang="de-DE" dirty="0" err="1"/>
              <a:t>Zehbitz</a:t>
            </a:r>
            <a:r>
              <a:rPr lang="de-DE" dirty="0"/>
              <a:t> Ortsteil </a:t>
            </a:r>
            <a:r>
              <a:rPr lang="de-DE" dirty="0" err="1"/>
              <a:t>Zehmitz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259632" y="1412776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 err="1"/>
              <a:t>Fuhne</a:t>
            </a:r>
            <a:r>
              <a:rPr lang="de-DE" dirty="0"/>
              <a:t> Gärten</a:t>
            </a:r>
          </a:p>
          <a:p>
            <a:pPr marL="342900" indent="-342900">
              <a:buAutoNum type="arabicPlain" startAt="2"/>
            </a:pPr>
            <a:r>
              <a:rPr lang="de-DE" dirty="0"/>
              <a:t>Nach </a:t>
            </a:r>
            <a:r>
              <a:rPr lang="de-DE" dirty="0" err="1"/>
              <a:t>Löberitz</a:t>
            </a:r>
            <a:endParaRPr lang="de-DE" dirty="0"/>
          </a:p>
          <a:p>
            <a:pPr marL="342900" indent="-342900">
              <a:buAutoNum type="arabicPlain" startAt="3"/>
            </a:pPr>
            <a:r>
              <a:rPr lang="de-DE" dirty="0"/>
              <a:t>Dorfstraße (</a:t>
            </a:r>
            <a:r>
              <a:rPr lang="de-DE" dirty="0" err="1"/>
              <a:t>Zehmitzer</a:t>
            </a:r>
            <a:r>
              <a:rPr lang="de-DE"/>
              <a:t> Dorfstraße)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5" y="-501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86926" y="6188396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90982" y="605950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885910" y="6326200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389446" y="621190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4885910" y="6476428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389966" y="6352884"/>
            <a:ext cx="250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  <a:p>
            <a:endParaRPr lang="de-DE" sz="1000" dirty="0"/>
          </a:p>
        </p:txBody>
      </p:sp>
      <p:sp>
        <p:nvSpPr>
          <p:cNvPr id="15" name="Textfeld 14"/>
          <p:cNvSpPr txBox="1"/>
          <p:nvPr/>
        </p:nvSpPr>
        <p:spPr>
          <a:xfrm>
            <a:off x="5930967" y="6076258"/>
            <a:ext cx="1149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</a:t>
            </a:r>
          </a:p>
          <a:p>
            <a:r>
              <a:rPr lang="de-DE" sz="1000" dirty="0"/>
              <a:t>(LBW bzw. massiv)</a:t>
            </a:r>
          </a:p>
        </p:txBody>
      </p:sp>
      <p:sp>
        <p:nvSpPr>
          <p:cNvPr id="16" name="Minus 15"/>
          <p:cNvSpPr/>
          <p:nvPr/>
        </p:nvSpPr>
        <p:spPr>
          <a:xfrm rot="10800000">
            <a:off x="5868145" y="6128858"/>
            <a:ext cx="72008" cy="144016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" name="Gerade Verbindung 16"/>
          <p:cNvCxnSpPr/>
          <p:nvPr/>
        </p:nvCxnSpPr>
        <p:spPr>
          <a:xfrm>
            <a:off x="4169087" y="1556792"/>
            <a:ext cx="504056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>
            <a:off x="2764738" y="2824688"/>
            <a:ext cx="86409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3594345" y="2821157"/>
            <a:ext cx="292885" cy="5567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flipV="1">
            <a:off x="903123" y="2824688"/>
            <a:ext cx="1872208" cy="612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762638" y="3439593"/>
            <a:ext cx="145338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4052149" y="1580714"/>
            <a:ext cx="122400" cy="5040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V="1">
            <a:off x="3932055" y="2071480"/>
            <a:ext cx="122400" cy="5040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flipV="1">
            <a:off x="3921270" y="2564904"/>
            <a:ext cx="12938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 flipH="1" flipV="1">
            <a:off x="3921836" y="2847926"/>
            <a:ext cx="59070" cy="1440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flipH="1" flipV="1">
            <a:off x="3975896" y="2989438"/>
            <a:ext cx="164056" cy="136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flipV="1">
            <a:off x="4092994" y="3096515"/>
            <a:ext cx="72008" cy="1440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/>
          <p:nvPr/>
        </p:nvCxnSpPr>
        <p:spPr>
          <a:xfrm flipH="1">
            <a:off x="3903912" y="3233016"/>
            <a:ext cx="198000" cy="5697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 flipH="1">
            <a:off x="3635896" y="3284347"/>
            <a:ext cx="273150" cy="7927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56"/>
          <p:cNvCxnSpPr/>
          <p:nvPr/>
        </p:nvCxnSpPr>
        <p:spPr>
          <a:xfrm>
            <a:off x="3638401" y="4072062"/>
            <a:ext cx="10800" cy="280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/>
          <p:nvPr/>
        </p:nvCxnSpPr>
        <p:spPr>
          <a:xfrm flipH="1">
            <a:off x="4154982" y="3058940"/>
            <a:ext cx="540000" cy="46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/>
        </p:nvCxnSpPr>
        <p:spPr>
          <a:xfrm flipH="1">
            <a:off x="4700986" y="2351385"/>
            <a:ext cx="84533" cy="7175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/>
        </p:nvCxnSpPr>
        <p:spPr>
          <a:xfrm>
            <a:off x="4661543" y="1631305"/>
            <a:ext cx="122400" cy="72509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/>
          <p:cNvCxnSpPr/>
          <p:nvPr/>
        </p:nvCxnSpPr>
        <p:spPr>
          <a:xfrm>
            <a:off x="4775499" y="2445938"/>
            <a:ext cx="305567" cy="3600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72"/>
          <p:cNvCxnSpPr/>
          <p:nvPr/>
        </p:nvCxnSpPr>
        <p:spPr>
          <a:xfrm>
            <a:off x="4740429" y="2748363"/>
            <a:ext cx="354160" cy="6111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74"/>
          <p:cNvCxnSpPr/>
          <p:nvPr/>
        </p:nvCxnSpPr>
        <p:spPr>
          <a:xfrm>
            <a:off x="5078561" y="2797826"/>
            <a:ext cx="216024" cy="1221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79"/>
          <p:cNvCxnSpPr/>
          <p:nvPr/>
        </p:nvCxnSpPr>
        <p:spPr>
          <a:xfrm>
            <a:off x="5285202" y="2914924"/>
            <a:ext cx="78886" cy="5140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 Verbindung 82"/>
          <p:cNvCxnSpPr/>
          <p:nvPr/>
        </p:nvCxnSpPr>
        <p:spPr>
          <a:xfrm>
            <a:off x="5351563" y="3416475"/>
            <a:ext cx="406800" cy="820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/>
          <p:nvPr/>
        </p:nvCxnSpPr>
        <p:spPr>
          <a:xfrm flipV="1">
            <a:off x="5163094" y="3416475"/>
            <a:ext cx="198000" cy="126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89"/>
          <p:cNvCxnSpPr/>
          <p:nvPr/>
        </p:nvCxnSpPr>
        <p:spPr>
          <a:xfrm>
            <a:off x="5352433" y="3434010"/>
            <a:ext cx="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Flussdiagramm: Zusammenführung 92"/>
          <p:cNvSpPr/>
          <p:nvPr/>
        </p:nvSpPr>
        <p:spPr>
          <a:xfrm>
            <a:off x="5519534" y="349300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4" name="Flussdiagramm: Zusammenführung 93"/>
          <p:cNvSpPr/>
          <p:nvPr/>
        </p:nvSpPr>
        <p:spPr>
          <a:xfrm>
            <a:off x="5405616" y="288303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5" name="Flussdiagramm: Zusammenführung 94"/>
          <p:cNvSpPr/>
          <p:nvPr/>
        </p:nvSpPr>
        <p:spPr>
          <a:xfrm>
            <a:off x="5205214" y="322440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6" name="Flussdiagramm: Zusammenführung 95"/>
          <p:cNvSpPr/>
          <p:nvPr/>
        </p:nvSpPr>
        <p:spPr>
          <a:xfrm>
            <a:off x="5178162" y="293561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7" name="Flussdiagramm: Zusammenführung 96"/>
          <p:cNvSpPr/>
          <p:nvPr/>
        </p:nvSpPr>
        <p:spPr>
          <a:xfrm>
            <a:off x="5004048" y="285636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8" name="Flussdiagramm: Zusammenführung 97"/>
          <p:cNvSpPr/>
          <p:nvPr/>
        </p:nvSpPr>
        <p:spPr>
          <a:xfrm>
            <a:off x="4897750" y="284531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9" name="Flussdiagramm: Zusammenführung 98"/>
          <p:cNvSpPr/>
          <p:nvPr/>
        </p:nvSpPr>
        <p:spPr>
          <a:xfrm>
            <a:off x="5007476" y="259500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0" name="Flussdiagramm: Zusammenführung 99"/>
          <p:cNvSpPr/>
          <p:nvPr/>
        </p:nvSpPr>
        <p:spPr>
          <a:xfrm>
            <a:off x="4806692" y="22844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1" name="Flussdiagramm: Zusammenführung 100"/>
          <p:cNvSpPr/>
          <p:nvPr/>
        </p:nvSpPr>
        <p:spPr>
          <a:xfrm>
            <a:off x="4754116" y="199226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2" name="Flussdiagramm: Zusammenführung 101"/>
          <p:cNvSpPr/>
          <p:nvPr/>
        </p:nvSpPr>
        <p:spPr>
          <a:xfrm>
            <a:off x="4731256" y="160975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3" name="Flussdiagramm: Zusammenführung 102"/>
          <p:cNvSpPr/>
          <p:nvPr/>
        </p:nvSpPr>
        <p:spPr>
          <a:xfrm>
            <a:off x="4643244" y="250394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4" name="Flussdiagramm: Zusammenführung 103"/>
          <p:cNvSpPr/>
          <p:nvPr/>
        </p:nvSpPr>
        <p:spPr>
          <a:xfrm>
            <a:off x="4624958" y="270587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5" name="Flussdiagramm: Zusammenführung 104"/>
          <p:cNvSpPr/>
          <p:nvPr/>
        </p:nvSpPr>
        <p:spPr>
          <a:xfrm>
            <a:off x="4583430" y="288341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6" name="Flussdiagramm: Zusammenführung 105"/>
          <p:cNvSpPr/>
          <p:nvPr/>
        </p:nvSpPr>
        <p:spPr>
          <a:xfrm>
            <a:off x="4431412" y="295161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7" name="Flussdiagramm: Zusammenführung 106"/>
          <p:cNvSpPr/>
          <p:nvPr/>
        </p:nvSpPr>
        <p:spPr>
          <a:xfrm>
            <a:off x="4215006" y="297447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8" name="Flussdiagramm: Zusammenführung 107"/>
          <p:cNvSpPr/>
          <p:nvPr/>
        </p:nvSpPr>
        <p:spPr>
          <a:xfrm>
            <a:off x="4147572" y="316001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9" name="Flussdiagramm: Zusammenführung 108"/>
          <p:cNvSpPr/>
          <p:nvPr/>
        </p:nvSpPr>
        <p:spPr>
          <a:xfrm>
            <a:off x="4006984" y="310782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0" name="Flussdiagramm: Zusammenführung 109"/>
          <p:cNvSpPr/>
          <p:nvPr/>
        </p:nvSpPr>
        <p:spPr>
          <a:xfrm>
            <a:off x="3798962" y="320954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1" name="Flussdiagramm: Zusammenführung 110"/>
          <p:cNvSpPr/>
          <p:nvPr/>
        </p:nvSpPr>
        <p:spPr>
          <a:xfrm>
            <a:off x="3733810" y="341528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2" name="Flussdiagramm: Zusammenführung 111"/>
          <p:cNvSpPr/>
          <p:nvPr/>
        </p:nvSpPr>
        <p:spPr>
          <a:xfrm>
            <a:off x="3635896" y="369798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3" name="Flussdiagramm: Zusammenführung 112"/>
          <p:cNvSpPr/>
          <p:nvPr/>
        </p:nvSpPr>
        <p:spPr>
          <a:xfrm>
            <a:off x="3567698" y="394448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4" name="Flussdiagramm: Zusammenführung 113"/>
          <p:cNvSpPr/>
          <p:nvPr/>
        </p:nvSpPr>
        <p:spPr>
          <a:xfrm>
            <a:off x="3529216" y="42702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5" name="Flussdiagramm: Zusammenführung 114"/>
          <p:cNvSpPr/>
          <p:nvPr/>
        </p:nvSpPr>
        <p:spPr>
          <a:xfrm>
            <a:off x="3870970" y="296647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6" name="Flussdiagramm: Zusammenführung 115"/>
          <p:cNvSpPr/>
          <p:nvPr/>
        </p:nvSpPr>
        <p:spPr>
          <a:xfrm>
            <a:off x="3810392" y="270091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7" name="Flussdiagramm: Zusammenführung 116"/>
          <p:cNvSpPr/>
          <p:nvPr/>
        </p:nvSpPr>
        <p:spPr>
          <a:xfrm>
            <a:off x="3832870" y="244336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8" name="Flussdiagramm: Zusammenführung 117"/>
          <p:cNvSpPr/>
          <p:nvPr/>
        </p:nvSpPr>
        <p:spPr>
          <a:xfrm>
            <a:off x="3912880" y="20532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9" name="Flussdiagramm: Zusammenführung 118"/>
          <p:cNvSpPr/>
          <p:nvPr/>
        </p:nvSpPr>
        <p:spPr>
          <a:xfrm>
            <a:off x="3867160" y="222734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0" name="Minus 119"/>
          <p:cNvSpPr/>
          <p:nvPr/>
        </p:nvSpPr>
        <p:spPr>
          <a:xfrm rot="13620000">
            <a:off x="4884651" y="2627386"/>
            <a:ext cx="72008" cy="144016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86926" y="6309160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408234" y="6180264"/>
            <a:ext cx="16850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 </a:t>
            </a:r>
            <a:r>
              <a:rPr lang="de-DE" sz="800" dirty="0"/>
              <a:t>(</a:t>
            </a:r>
            <a:r>
              <a:rPr lang="de-DE" sz="800" dirty="0" err="1"/>
              <a:t>tw</a:t>
            </a:r>
            <a:r>
              <a:rPr lang="de-DE" sz="800" dirty="0"/>
              <a:t>. siehe auch andere Übersicht)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7774012" y="1174312"/>
            <a:ext cx="32738" cy="10801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Bildschirmpräsentation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24</cp:revision>
  <cp:lastPrinted>2020-07-28T07:29:27Z</cp:lastPrinted>
  <dcterms:created xsi:type="dcterms:W3CDTF">2018-11-15T12:23:16Z</dcterms:created>
  <dcterms:modified xsi:type="dcterms:W3CDTF">2020-07-28T11:38:01Z</dcterms:modified>
</cp:coreProperties>
</file>