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107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4E104-DBE1-4A05-A958-7E9EF0C35BC0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8A3A-B5A4-42C2-83F7-2C20E673B9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87624" y="476672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Straßenübersicht Ortschaft </a:t>
            </a:r>
            <a:r>
              <a:rPr lang="de-DE" dirty="0" err="1"/>
              <a:t>Prosigk</a:t>
            </a:r>
            <a:r>
              <a:rPr lang="de-DE" dirty="0"/>
              <a:t> Ortsteil </a:t>
            </a:r>
            <a:r>
              <a:rPr lang="de-DE"/>
              <a:t>Ziebigk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259632" y="1412776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Ziebigker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An der K 2077</a:t>
            </a:r>
          </a:p>
          <a:p>
            <a:pPr marL="342900" indent="-342900">
              <a:buAutoNum type="arabicPlain" startAt="3"/>
            </a:pPr>
            <a:r>
              <a:rPr lang="de-DE" dirty="0"/>
              <a:t>Weg von </a:t>
            </a:r>
            <a:r>
              <a:rPr lang="de-DE" dirty="0" err="1"/>
              <a:t>Ziebigk</a:t>
            </a:r>
            <a:endParaRPr lang="de-DE" dirty="0"/>
          </a:p>
          <a:p>
            <a:pPr marL="342900" indent="-342900">
              <a:buAutoNum type="arabicPlain" startAt="4"/>
            </a:pPr>
            <a:r>
              <a:rPr lang="de-DE" dirty="0"/>
              <a:t>Weg von </a:t>
            </a:r>
            <a:r>
              <a:rPr lang="de-DE" dirty="0" err="1"/>
              <a:t>Ziebigk</a:t>
            </a:r>
            <a:r>
              <a:rPr lang="de-DE" dirty="0"/>
              <a:t> nach </a:t>
            </a:r>
            <a:r>
              <a:rPr lang="de-DE" dirty="0" err="1"/>
              <a:t>Reupzig</a:t>
            </a:r>
            <a:endParaRPr lang="de-DE" dirty="0"/>
          </a:p>
          <a:p>
            <a:pPr marL="342900" indent="-342900"/>
            <a:r>
              <a:rPr lang="de-DE" dirty="0"/>
              <a:t>5	</a:t>
            </a:r>
            <a:r>
              <a:rPr lang="de-DE" dirty="0" err="1"/>
              <a:t>Ziebigker</a:t>
            </a:r>
            <a:r>
              <a:rPr lang="de-DE" dirty="0"/>
              <a:t> Straße Bereich K 2077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30395" y="6132579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34451" y="60036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29379" y="6270383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32915" y="61560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5721467" y="6132657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208152" y="600563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729418" y="6413132"/>
            <a:ext cx="504056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6203826" y="6301818"/>
            <a:ext cx="888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(GW an K 2076)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489275" y="6165304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Bushaltestellen (LBW bzw.</a:t>
            </a:r>
          </a:p>
          <a:p>
            <a:r>
              <a:rPr lang="de-DE" sz="900" dirty="0"/>
              <a:t>                              massiv) </a:t>
            </a:r>
          </a:p>
        </p:txBody>
      </p:sp>
      <p:sp>
        <p:nvSpPr>
          <p:cNvPr id="14" name="Minus 13"/>
          <p:cNvSpPr/>
          <p:nvPr/>
        </p:nvSpPr>
        <p:spPr>
          <a:xfrm rot="10800000">
            <a:off x="6444209" y="6204851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lussdiagramm: Zusammenführung 14"/>
          <p:cNvSpPr/>
          <p:nvPr/>
        </p:nvSpPr>
        <p:spPr>
          <a:xfrm>
            <a:off x="2815140" y="22265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1759354" y="2335878"/>
            <a:ext cx="504056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V="1">
            <a:off x="2254742" y="2335878"/>
            <a:ext cx="864096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V="1">
            <a:off x="3094504" y="2268199"/>
            <a:ext cx="5576400" cy="703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-120000">
            <a:off x="1677149" y="1905612"/>
            <a:ext cx="388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ussdiagramm: Zusammenführung 28"/>
          <p:cNvSpPr/>
          <p:nvPr/>
        </p:nvSpPr>
        <p:spPr>
          <a:xfrm>
            <a:off x="2239076" y="22508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3" name="Gerade Verbindung 32"/>
          <p:cNvCxnSpPr/>
          <p:nvPr/>
        </p:nvCxnSpPr>
        <p:spPr>
          <a:xfrm flipV="1">
            <a:off x="1488392" y="2430373"/>
            <a:ext cx="216000" cy="448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-300000" flipV="1">
            <a:off x="1804224" y="2867046"/>
            <a:ext cx="21096" cy="133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120000" flipV="1">
            <a:off x="585411" y="2815348"/>
            <a:ext cx="756000" cy="30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flipV="1">
            <a:off x="1364807" y="2463260"/>
            <a:ext cx="129826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V="1">
            <a:off x="1342233" y="2677141"/>
            <a:ext cx="27361" cy="352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Minus 50"/>
          <p:cNvSpPr/>
          <p:nvPr/>
        </p:nvSpPr>
        <p:spPr>
          <a:xfrm rot="10800000">
            <a:off x="2081654" y="2376008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Flussdiagramm: Zusammenführung 51"/>
          <p:cNvSpPr/>
          <p:nvPr/>
        </p:nvSpPr>
        <p:spPr>
          <a:xfrm>
            <a:off x="1495291" y="2504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3" name="Flussdiagramm: Zusammenführung 52"/>
          <p:cNvSpPr/>
          <p:nvPr/>
        </p:nvSpPr>
        <p:spPr>
          <a:xfrm>
            <a:off x="1217557" y="29193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6" name="Gerade Verbindung 55"/>
          <p:cNvCxnSpPr/>
          <p:nvPr/>
        </p:nvCxnSpPr>
        <p:spPr>
          <a:xfrm rot="-360000" flipV="1">
            <a:off x="524249" y="882122"/>
            <a:ext cx="0" cy="349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>
            <a:off x="1384598" y="97582"/>
            <a:ext cx="288032" cy="2016224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5724128" y="6272480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6208088" y="615525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69" name="Gerade Verbindung 68"/>
          <p:cNvCxnSpPr/>
          <p:nvPr/>
        </p:nvCxnSpPr>
        <p:spPr>
          <a:xfrm rot="120000" flipV="1">
            <a:off x="1120640" y="2035728"/>
            <a:ext cx="272960" cy="15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2110132" y="3377386"/>
            <a:ext cx="0" cy="36004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rot="240000">
            <a:off x="2051720" y="2996952"/>
            <a:ext cx="72008" cy="36004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1823424" y="2822256"/>
            <a:ext cx="244391" cy="164083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1763688" y="2636912"/>
            <a:ext cx="28367" cy="20089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1732253" y="2460557"/>
            <a:ext cx="28367" cy="20089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1729940" y="2292212"/>
            <a:ext cx="28367" cy="20089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rot="600000">
            <a:off x="1647284" y="2163536"/>
            <a:ext cx="119472" cy="14708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>
            <a:off x="1518608" y="2076188"/>
            <a:ext cx="144016" cy="7200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flipH="1" flipV="1">
            <a:off x="1262700" y="1919900"/>
            <a:ext cx="216024" cy="144016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ussdiagramm: Zusammenführung 65"/>
          <p:cNvSpPr/>
          <p:nvPr/>
        </p:nvSpPr>
        <p:spPr>
          <a:xfrm>
            <a:off x="1987292" y="35132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1985848" y="31194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2033936" y="28560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2" name="Flussdiagramm: Zusammenführung 71"/>
          <p:cNvSpPr/>
          <p:nvPr/>
        </p:nvSpPr>
        <p:spPr>
          <a:xfrm>
            <a:off x="1851036" y="29280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3" name="Flussdiagramm: Zusammenführung 72"/>
          <p:cNvSpPr/>
          <p:nvPr/>
        </p:nvSpPr>
        <p:spPr>
          <a:xfrm>
            <a:off x="1679408" y="27426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1616604" y="24683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1731564" y="21451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1524744" y="19642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7" name="Flussdiagramm: Zusammenführung 76"/>
          <p:cNvSpPr/>
          <p:nvPr/>
        </p:nvSpPr>
        <p:spPr>
          <a:xfrm>
            <a:off x="1167772" y="19383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8" name="Minus 77"/>
          <p:cNvSpPr/>
          <p:nvPr/>
        </p:nvSpPr>
        <p:spPr>
          <a:xfrm rot="13080000">
            <a:off x="1951714" y="2766258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32040" y="6262128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18725" y="6135107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 </a:t>
            </a:r>
            <a:r>
              <a:rPr lang="de-DE" sz="600" dirty="0"/>
              <a:t>(siehe auch andere Übersicht)</a:t>
            </a:r>
            <a:endParaRPr lang="de-DE" sz="100" dirty="0"/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1512496" y="3506032"/>
            <a:ext cx="4392000" cy="39755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5853072" y="3429000"/>
            <a:ext cx="2875296" cy="77032"/>
          </a:xfrm>
          <a:prstGeom prst="line">
            <a:avLst/>
          </a:prstGeom>
          <a:ln w="28575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Bildschirmpräsentation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30</cp:revision>
  <cp:lastPrinted>2020-07-21T07:27:57Z</cp:lastPrinted>
  <dcterms:created xsi:type="dcterms:W3CDTF">2019-01-14T11:44:29Z</dcterms:created>
  <dcterms:modified xsi:type="dcterms:W3CDTF">2020-07-21T07:34:32Z</dcterms:modified>
</cp:coreProperties>
</file>