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4111-F524-42A7-B99D-443BCA7ACBE9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7C03-19C8-4ECE-8B44-DA0761475D8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847453"/>
            <a:ext cx="505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Reupzig</a:t>
            </a:r>
            <a:r>
              <a:rPr lang="de-DE" dirty="0"/>
              <a:t> Ortsteil </a:t>
            </a:r>
            <a:r>
              <a:rPr lang="de-DE" dirty="0" err="1"/>
              <a:t>Breesen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87624" y="1927573"/>
            <a:ext cx="29829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Nach </a:t>
            </a:r>
            <a:r>
              <a:rPr lang="de-DE" dirty="0" err="1"/>
              <a:t>Elsnigk</a:t>
            </a:r>
            <a:endParaRPr lang="de-DE" dirty="0"/>
          </a:p>
          <a:p>
            <a:pPr marL="342900" indent="-342900"/>
            <a:r>
              <a:rPr lang="de-DE" dirty="0"/>
              <a:t>3	Dorfstraße Bereich K 2078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61048" y="611736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65104" y="598846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68540" y="6309320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5359896" y="6187744"/>
            <a:ext cx="7681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(GW an K 2078)</a:t>
            </a:r>
          </a:p>
        </p:txBody>
      </p:sp>
      <p:sp>
        <p:nvSpPr>
          <p:cNvPr id="11" name="Minus 10"/>
          <p:cNvSpPr/>
          <p:nvPr/>
        </p:nvSpPr>
        <p:spPr>
          <a:xfrm>
            <a:off x="6461749" y="603407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572908" y="5987467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5607944" y="3077352"/>
            <a:ext cx="144016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H="1" flipV="1">
            <a:off x="4784048" y="3245224"/>
            <a:ext cx="252000" cy="36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 flipV="1">
            <a:off x="4424008" y="3732936"/>
            <a:ext cx="10798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>
            <a:off x="2579632" y="4373056"/>
            <a:ext cx="154800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 flipV="1">
            <a:off x="3071760" y="4417232"/>
            <a:ext cx="151200" cy="41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 flipV="1">
            <a:off x="3255976" y="3588920"/>
            <a:ext cx="180000" cy="81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772240" y="3600848"/>
            <a:ext cx="504000" cy="112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5452000" y="2524704"/>
            <a:ext cx="144016" cy="57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H="1" flipV="1">
            <a:off x="4947944" y="1808600"/>
            <a:ext cx="504056" cy="72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 flipV="1">
            <a:off x="4864008" y="1416752"/>
            <a:ext cx="92320" cy="396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H="1" flipV="1">
            <a:off x="3868264" y="1348720"/>
            <a:ext cx="1008112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V="1">
            <a:off x="4864008" y="1808600"/>
            <a:ext cx="82800" cy="2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4880352" y="1392896"/>
            <a:ext cx="72008" cy="1008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 flipV="1">
            <a:off x="3714000" y="1136240"/>
            <a:ext cx="162000" cy="21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V="1">
            <a:off x="3717936" y="628640"/>
            <a:ext cx="68400" cy="52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3771960" y="620688"/>
            <a:ext cx="548072" cy="3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4307824" y="656912"/>
            <a:ext cx="201600" cy="1199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V="1">
            <a:off x="4504128" y="692696"/>
            <a:ext cx="780000" cy="764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V="1">
            <a:off x="5280152" y="504944"/>
            <a:ext cx="612000" cy="18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ussdiagramm: Zusammenführung 66"/>
          <p:cNvSpPr/>
          <p:nvPr/>
        </p:nvSpPr>
        <p:spPr>
          <a:xfrm>
            <a:off x="4780512" y="12727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5359672" y="2204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5611920" y="29448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3940272" y="44167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3724248" y="44689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3275856" y="42648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3" name="Flussdiagramm: Zusammenführung 72"/>
          <p:cNvSpPr/>
          <p:nvPr/>
        </p:nvSpPr>
        <p:spPr>
          <a:xfrm>
            <a:off x="3072200" y="42767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3232552" y="40412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3171600" y="37294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2691840" y="36609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7" name="Flussdiagramm: Zusammenführung 76"/>
          <p:cNvSpPr/>
          <p:nvPr/>
        </p:nvSpPr>
        <p:spPr>
          <a:xfrm>
            <a:off x="2987384" y="452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1" name="Gerade Verbindung 40"/>
          <p:cNvCxnSpPr/>
          <p:nvPr/>
        </p:nvCxnSpPr>
        <p:spPr>
          <a:xfrm flipV="1">
            <a:off x="1951662" y="5844534"/>
            <a:ext cx="216024" cy="36842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V="1">
            <a:off x="2150856" y="5284378"/>
            <a:ext cx="720080" cy="5844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V="1">
            <a:off x="2865326" y="5041226"/>
            <a:ext cx="108504" cy="21602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V="1">
            <a:off x="2992512" y="4503510"/>
            <a:ext cx="1087200" cy="5004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ussdiagramm: Zusammenführung 63"/>
          <p:cNvSpPr/>
          <p:nvPr/>
        </p:nvSpPr>
        <p:spPr>
          <a:xfrm>
            <a:off x="3050024" y="51571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5" name="Flussdiagramm: Zusammenführung 64"/>
          <p:cNvSpPr/>
          <p:nvPr/>
        </p:nvSpPr>
        <p:spPr>
          <a:xfrm>
            <a:off x="3624676" y="4801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4045504" y="46147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Flussdiagramm: Zusammenführung 77"/>
          <p:cNvSpPr/>
          <p:nvPr/>
        </p:nvSpPr>
        <p:spPr>
          <a:xfrm>
            <a:off x="4427984" y="39835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5015268" y="34729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3038314" y="48092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Minus 80"/>
          <p:cNvSpPr/>
          <p:nvPr/>
        </p:nvSpPr>
        <p:spPr>
          <a:xfrm rot="-2340000">
            <a:off x="4660838" y="370325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82" name="Gerade Verbindung 81"/>
          <p:cNvCxnSpPr/>
          <p:nvPr/>
        </p:nvCxnSpPr>
        <p:spPr>
          <a:xfrm flipV="1">
            <a:off x="4090384" y="3517838"/>
            <a:ext cx="1224136" cy="9684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5910" y="622568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9446" y="6105997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endParaRPr lang="de-DE" sz="600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1629048" y="355096"/>
            <a:ext cx="1065600" cy="219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13</cp:revision>
  <cp:lastPrinted>2020-07-21T15:13:49Z</cp:lastPrinted>
  <dcterms:created xsi:type="dcterms:W3CDTF">2018-12-11T11:54:00Z</dcterms:created>
  <dcterms:modified xsi:type="dcterms:W3CDTF">2020-07-21T15:13:59Z</dcterms:modified>
</cp:coreProperties>
</file>