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21C9-47F0-4328-AD5A-6EC8C0EC7645}" type="datetimeFigureOut">
              <a:rPr lang="de-DE" smtClean="0"/>
              <a:pPr/>
              <a:t>08.07.2020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722D-8062-4379-8310-D8CBDD8D8DD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21C9-47F0-4328-AD5A-6EC8C0EC7645}" type="datetimeFigureOut">
              <a:rPr lang="de-DE" smtClean="0"/>
              <a:pPr/>
              <a:t>08.07.2020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722D-8062-4379-8310-D8CBDD8D8DD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21C9-47F0-4328-AD5A-6EC8C0EC7645}" type="datetimeFigureOut">
              <a:rPr lang="de-DE" smtClean="0"/>
              <a:pPr/>
              <a:t>08.07.2020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722D-8062-4379-8310-D8CBDD8D8DD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21C9-47F0-4328-AD5A-6EC8C0EC7645}" type="datetimeFigureOut">
              <a:rPr lang="de-DE" smtClean="0"/>
              <a:pPr/>
              <a:t>08.07.2020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722D-8062-4379-8310-D8CBDD8D8DD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21C9-47F0-4328-AD5A-6EC8C0EC7645}" type="datetimeFigureOut">
              <a:rPr lang="de-DE" smtClean="0"/>
              <a:pPr/>
              <a:t>08.07.2020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722D-8062-4379-8310-D8CBDD8D8DD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21C9-47F0-4328-AD5A-6EC8C0EC7645}" type="datetimeFigureOut">
              <a:rPr lang="de-DE" smtClean="0"/>
              <a:pPr/>
              <a:t>08.07.2020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722D-8062-4379-8310-D8CBDD8D8DD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21C9-47F0-4328-AD5A-6EC8C0EC7645}" type="datetimeFigureOut">
              <a:rPr lang="de-DE" smtClean="0"/>
              <a:pPr/>
              <a:t>08.07.2020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722D-8062-4379-8310-D8CBDD8D8DD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21C9-47F0-4328-AD5A-6EC8C0EC7645}" type="datetimeFigureOut">
              <a:rPr lang="de-DE" smtClean="0"/>
              <a:pPr/>
              <a:t>08.07.2020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722D-8062-4379-8310-D8CBDD8D8DD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21C9-47F0-4328-AD5A-6EC8C0EC7645}" type="datetimeFigureOut">
              <a:rPr lang="de-DE" smtClean="0"/>
              <a:pPr/>
              <a:t>08.07.2020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722D-8062-4379-8310-D8CBDD8D8DD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21C9-47F0-4328-AD5A-6EC8C0EC7645}" type="datetimeFigureOut">
              <a:rPr lang="de-DE" smtClean="0"/>
              <a:pPr/>
              <a:t>08.07.2020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722D-8062-4379-8310-D8CBDD8D8DD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21C9-47F0-4328-AD5A-6EC8C0EC7645}" type="datetimeFigureOut">
              <a:rPr lang="de-DE" smtClean="0"/>
              <a:pPr/>
              <a:t>08.07.2020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722D-8062-4379-8310-D8CBDD8D8DD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721C9-47F0-4328-AD5A-6EC8C0EC7645}" type="datetimeFigureOut">
              <a:rPr lang="de-DE" smtClean="0"/>
              <a:pPr/>
              <a:t>08.07.2020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E722D-8062-4379-8310-D8CBDD8D8DD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331640" y="692696"/>
            <a:ext cx="662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Straßenübersicht Ortschaft </a:t>
            </a:r>
            <a:r>
              <a:rPr lang="de-DE" dirty="0" err="1"/>
              <a:t>Weißandt-Gölzau</a:t>
            </a:r>
            <a:r>
              <a:rPr lang="de-DE" dirty="0"/>
              <a:t> Ortsteil Klein </a:t>
            </a:r>
            <a:r>
              <a:rPr lang="de-DE" dirty="0" err="1"/>
              <a:t>Weißandt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43924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 err="1"/>
              <a:t>Dorfring</a:t>
            </a:r>
            <a:endParaRPr lang="de-DE" dirty="0"/>
          </a:p>
          <a:p>
            <a:pPr marL="342900" indent="-342900">
              <a:buAutoNum type="arabicPlain" startAt="2"/>
            </a:pPr>
            <a:r>
              <a:rPr lang="de-DE" dirty="0"/>
              <a:t>Straße nach </a:t>
            </a:r>
            <a:r>
              <a:rPr lang="de-DE" dirty="0" err="1"/>
              <a:t>Pösigk</a:t>
            </a:r>
            <a:endParaRPr lang="de-DE" dirty="0"/>
          </a:p>
          <a:p>
            <a:pPr marL="342900" indent="-342900">
              <a:buAutoNum type="arabicPlain" startAt="3"/>
            </a:pPr>
            <a:r>
              <a:rPr lang="de-DE" dirty="0"/>
              <a:t>Straße von </a:t>
            </a:r>
            <a:r>
              <a:rPr lang="de-DE" dirty="0" err="1"/>
              <a:t>Gahrensdorf</a:t>
            </a:r>
            <a:r>
              <a:rPr lang="de-DE" dirty="0"/>
              <a:t> nach </a:t>
            </a:r>
            <a:r>
              <a:rPr lang="de-DE" dirty="0" err="1"/>
              <a:t>Gnetsch</a:t>
            </a:r>
            <a:endParaRPr lang="de-DE" dirty="0"/>
          </a:p>
          <a:p>
            <a:pPr marL="342900" indent="-342900">
              <a:buAutoNum type="arabicPlain" startAt="4"/>
            </a:pPr>
            <a:r>
              <a:rPr lang="de-DE" dirty="0"/>
              <a:t>Straße von Klein </a:t>
            </a:r>
            <a:r>
              <a:rPr lang="de-DE" dirty="0" err="1"/>
              <a:t>Weißandt</a:t>
            </a:r>
            <a:r>
              <a:rPr lang="de-DE" dirty="0"/>
              <a:t> nach </a:t>
            </a:r>
            <a:r>
              <a:rPr lang="de-DE" dirty="0" err="1"/>
              <a:t>Gnetsch</a:t>
            </a:r>
            <a:endParaRPr lang="de-DE" dirty="0"/>
          </a:p>
          <a:p>
            <a:pPr marL="342900" indent="-342900">
              <a:buAutoNum type="arabicPlain" startAt="5"/>
            </a:pPr>
            <a:r>
              <a:rPr lang="de-DE" dirty="0"/>
              <a:t>Weg nach Klein-</a:t>
            </a:r>
            <a:r>
              <a:rPr lang="de-DE" dirty="0" err="1"/>
              <a:t>Weißandt</a:t>
            </a:r>
            <a:endParaRPr lang="de-DE" dirty="0"/>
          </a:p>
          <a:p>
            <a:pPr marL="342900" indent="-342900">
              <a:buAutoNum type="arabicPlain" startAt="8"/>
            </a:pP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3596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Gerade Verbindung 15"/>
          <p:cNvCxnSpPr/>
          <p:nvPr/>
        </p:nvCxnSpPr>
        <p:spPr>
          <a:xfrm>
            <a:off x="4911693" y="6148251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5415749" y="6019355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20" name="Gerade Verbindung 19"/>
          <p:cNvCxnSpPr/>
          <p:nvPr/>
        </p:nvCxnSpPr>
        <p:spPr>
          <a:xfrm>
            <a:off x="4910677" y="6293783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5414733" y="617023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</a:t>
            </a:r>
          </a:p>
        </p:txBody>
      </p:sp>
      <p:sp>
        <p:nvSpPr>
          <p:cNvPr id="28" name="Flussdiagramm: Zusammenführung 27"/>
          <p:cNvSpPr/>
          <p:nvPr/>
        </p:nvSpPr>
        <p:spPr>
          <a:xfrm>
            <a:off x="3637190" y="577354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36" name="Gerade Verbindung 35"/>
          <p:cNvCxnSpPr/>
          <p:nvPr/>
        </p:nvCxnSpPr>
        <p:spPr>
          <a:xfrm rot="-540000" flipH="1">
            <a:off x="5447883" y="2541389"/>
            <a:ext cx="158400" cy="2088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rot="-120000" flipH="1">
            <a:off x="5440251" y="2752980"/>
            <a:ext cx="33990" cy="23641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rot="-60000" flipH="1">
            <a:off x="4659866" y="2986380"/>
            <a:ext cx="797376" cy="13067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 flipH="1">
            <a:off x="4595856" y="4293880"/>
            <a:ext cx="77175" cy="205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>
          <a:xfrm flipV="1">
            <a:off x="4367881" y="4211564"/>
            <a:ext cx="354872" cy="720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53"/>
          <p:cNvCxnSpPr/>
          <p:nvPr/>
        </p:nvCxnSpPr>
        <p:spPr>
          <a:xfrm>
            <a:off x="4171687" y="4281556"/>
            <a:ext cx="2108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55"/>
          <p:cNvCxnSpPr/>
          <p:nvPr/>
        </p:nvCxnSpPr>
        <p:spPr>
          <a:xfrm rot="-120000">
            <a:off x="3558118" y="4079957"/>
            <a:ext cx="633295" cy="7987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57"/>
          <p:cNvCxnSpPr/>
          <p:nvPr/>
        </p:nvCxnSpPr>
        <p:spPr>
          <a:xfrm rot="-480000" flipH="1">
            <a:off x="4181150" y="4148825"/>
            <a:ext cx="6394" cy="1440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60"/>
          <p:cNvCxnSpPr/>
          <p:nvPr/>
        </p:nvCxnSpPr>
        <p:spPr>
          <a:xfrm>
            <a:off x="3563888" y="4077072"/>
            <a:ext cx="28634" cy="21661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64"/>
          <p:cNvCxnSpPr/>
          <p:nvPr/>
        </p:nvCxnSpPr>
        <p:spPr>
          <a:xfrm rot="240000" flipH="1">
            <a:off x="3569623" y="3944596"/>
            <a:ext cx="51966" cy="1435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66"/>
          <p:cNvCxnSpPr/>
          <p:nvPr/>
        </p:nvCxnSpPr>
        <p:spPr>
          <a:xfrm flipV="1">
            <a:off x="2417530" y="4074070"/>
            <a:ext cx="1152128" cy="5193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70"/>
          <p:cNvCxnSpPr/>
          <p:nvPr/>
        </p:nvCxnSpPr>
        <p:spPr>
          <a:xfrm rot="-900000" flipH="1">
            <a:off x="2433557" y="3978903"/>
            <a:ext cx="244800" cy="11142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72"/>
          <p:cNvCxnSpPr/>
          <p:nvPr/>
        </p:nvCxnSpPr>
        <p:spPr>
          <a:xfrm>
            <a:off x="2411760" y="4077072"/>
            <a:ext cx="144016" cy="23042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74"/>
          <p:cNvCxnSpPr/>
          <p:nvPr/>
        </p:nvCxnSpPr>
        <p:spPr>
          <a:xfrm>
            <a:off x="2382910" y="3696954"/>
            <a:ext cx="28838" cy="3870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77"/>
          <p:cNvCxnSpPr/>
          <p:nvPr/>
        </p:nvCxnSpPr>
        <p:spPr>
          <a:xfrm flipV="1">
            <a:off x="2382910" y="3212976"/>
            <a:ext cx="172866" cy="4925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Gerade Verbindung 82"/>
          <p:cNvCxnSpPr/>
          <p:nvPr/>
        </p:nvCxnSpPr>
        <p:spPr>
          <a:xfrm flipV="1">
            <a:off x="2552891" y="2564904"/>
            <a:ext cx="146901" cy="6508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84"/>
          <p:cNvCxnSpPr/>
          <p:nvPr/>
        </p:nvCxnSpPr>
        <p:spPr>
          <a:xfrm flipH="1" flipV="1">
            <a:off x="2691137" y="2345995"/>
            <a:ext cx="5499" cy="2271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 Verbindung 86"/>
          <p:cNvCxnSpPr/>
          <p:nvPr/>
        </p:nvCxnSpPr>
        <p:spPr>
          <a:xfrm rot="420000" flipV="1">
            <a:off x="2694022" y="2236482"/>
            <a:ext cx="72008" cy="126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Gerade Verbindung 89"/>
          <p:cNvCxnSpPr/>
          <p:nvPr/>
        </p:nvCxnSpPr>
        <p:spPr>
          <a:xfrm flipV="1">
            <a:off x="2760260" y="2233714"/>
            <a:ext cx="148811" cy="1712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Gerade Verbindung 91"/>
          <p:cNvCxnSpPr/>
          <p:nvPr/>
        </p:nvCxnSpPr>
        <p:spPr>
          <a:xfrm>
            <a:off x="2169771" y="4584013"/>
            <a:ext cx="275657" cy="798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/>
          <p:nvPr/>
        </p:nvCxnSpPr>
        <p:spPr>
          <a:xfrm>
            <a:off x="1973942" y="4365104"/>
            <a:ext cx="203649" cy="2238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rade Verbindung 95"/>
          <p:cNvCxnSpPr/>
          <p:nvPr/>
        </p:nvCxnSpPr>
        <p:spPr>
          <a:xfrm rot="-120000">
            <a:off x="1766573" y="3933056"/>
            <a:ext cx="203649" cy="43986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Gerade Verbindung 98"/>
          <p:cNvCxnSpPr/>
          <p:nvPr/>
        </p:nvCxnSpPr>
        <p:spPr>
          <a:xfrm>
            <a:off x="1685910" y="3642139"/>
            <a:ext cx="74860" cy="29558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101"/>
          <p:cNvCxnSpPr/>
          <p:nvPr/>
        </p:nvCxnSpPr>
        <p:spPr>
          <a:xfrm>
            <a:off x="1325870" y="3287869"/>
            <a:ext cx="360040" cy="3600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 Verbindung 103"/>
          <p:cNvCxnSpPr/>
          <p:nvPr/>
        </p:nvCxnSpPr>
        <p:spPr>
          <a:xfrm rot="300000">
            <a:off x="853416" y="3052591"/>
            <a:ext cx="486000" cy="2160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Gerade Verbindung 105"/>
          <p:cNvCxnSpPr/>
          <p:nvPr/>
        </p:nvCxnSpPr>
        <p:spPr>
          <a:xfrm flipH="1">
            <a:off x="1452576" y="3570870"/>
            <a:ext cx="144000" cy="6838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Gerade Verbindung 107"/>
          <p:cNvCxnSpPr/>
          <p:nvPr/>
        </p:nvCxnSpPr>
        <p:spPr>
          <a:xfrm flipV="1">
            <a:off x="1325870" y="4621518"/>
            <a:ext cx="972000" cy="5040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Gerade Verbindung 110"/>
          <p:cNvCxnSpPr/>
          <p:nvPr/>
        </p:nvCxnSpPr>
        <p:spPr>
          <a:xfrm rot="-180000" flipH="1">
            <a:off x="960053" y="5122290"/>
            <a:ext cx="370800" cy="12105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Gerade Verbindung 114"/>
          <p:cNvCxnSpPr/>
          <p:nvPr/>
        </p:nvCxnSpPr>
        <p:spPr>
          <a:xfrm rot="240000" flipH="1">
            <a:off x="1173177" y="4872671"/>
            <a:ext cx="59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Gerade Verbindung 117"/>
          <p:cNvCxnSpPr/>
          <p:nvPr/>
        </p:nvCxnSpPr>
        <p:spPr>
          <a:xfrm>
            <a:off x="1426728" y="4860505"/>
            <a:ext cx="0" cy="2160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Flussdiagramm: Zusammenführung 121"/>
          <p:cNvSpPr/>
          <p:nvPr/>
        </p:nvSpPr>
        <p:spPr>
          <a:xfrm>
            <a:off x="3609466" y="514133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3" name="Flussdiagramm: Zusammenführung 122"/>
          <p:cNvSpPr/>
          <p:nvPr/>
        </p:nvSpPr>
        <p:spPr>
          <a:xfrm>
            <a:off x="4227818" y="416294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4" name="Flussdiagramm: Zusammenführung 123"/>
          <p:cNvSpPr/>
          <p:nvPr/>
        </p:nvSpPr>
        <p:spPr>
          <a:xfrm>
            <a:off x="4094374" y="405064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5" name="Flussdiagramm: Zusammenführung 124"/>
          <p:cNvSpPr/>
          <p:nvPr/>
        </p:nvSpPr>
        <p:spPr>
          <a:xfrm>
            <a:off x="3860496" y="402949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6" name="Flussdiagramm: Zusammenführung 125"/>
          <p:cNvSpPr/>
          <p:nvPr/>
        </p:nvSpPr>
        <p:spPr>
          <a:xfrm>
            <a:off x="3491880" y="396806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7" name="Flussdiagramm: Zusammenführung 126"/>
          <p:cNvSpPr/>
          <p:nvPr/>
        </p:nvSpPr>
        <p:spPr>
          <a:xfrm>
            <a:off x="2908534" y="396806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8" name="Flussdiagramm: Zusammenführung 127"/>
          <p:cNvSpPr/>
          <p:nvPr/>
        </p:nvSpPr>
        <p:spPr>
          <a:xfrm>
            <a:off x="2262458" y="405174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9" name="Flussdiagramm: Zusammenführung 128"/>
          <p:cNvSpPr/>
          <p:nvPr/>
        </p:nvSpPr>
        <p:spPr>
          <a:xfrm>
            <a:off x="2299460" y="447740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0" name="Flussdiagramm: Zusammenführung 129"/>
          <p:cNvSpPr/>
          <p:nvPr/>
        </p:nvSpPr>
        <p:spPr>
          <a:xfrm>
            <a:off x="2083436" y="460337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1" name="Flussdiagramm: Zusammenführung 130"/>
          <p:cNvSpPr/>
          <p:nvPr/>
        </p:nvSpPr>
        <p:spPr>
          <a:xfrm>
            <a:off x="1463088" y="493059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2" name="Flussdiagramm: Zusammenführung 131"/>
          <p:cNvSpPr/>
          <p:nvPr/>
        </p:nvSpPr>
        <p:spPr>
          <a:xfrm>
            <a:off x="1628248" y="344485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3" name="Flussdiagramm: Zusammenführung 132"/>
          <p:cNvSpPr/>
          <p:nvPr/>
        </p:nvSpPr>
        <p:spPr>
          <a:xfrm>
            <a:off x="4788024" y="414908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4" name="Flussdiagramm: Zusammenführung 133"/>
          <p:cNvSpPr/>
          <p:nvPr/>
        </p:nvSpPr>
        <p:spPr>
          <a:xfrm>
            <a:off x="4961760" y="385047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5" name="Flussdiagramm: Zusammenführung 134"/>
          <p:cNvSpPr/>
          <p:nvPr/>
        </p:nvSpPr>
        <p:spPr>
          <a:xfrm>
            <a:off x="5148064" y="351686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6" name="Flussdiagramm: Zusammenführung 135"/>
          <p:cNvSpPr/>
          <p:nvPr/>
        </p:nvSpPr>
        <p:spPr>
          <a:xfrm>
            <a:off x="5569540" y="263691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7" name="Flussdiagramm: Zusammenführung 136"/>
          <p:cNvSpPr/>
          <p:nvPr/>
        </p:nvSpPr>
        <p:spPr>
          <a:xfrm>
            <a:off x="5327086" y="319183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38" name="Gerade Verbindung 137"/>
          <p:cNvCxnSpPr/>
          <p:nvPr/>
        </p:nvCxnSpPr>
        <p:spPr>
          <a:xfrm>
            <a:off x="1438320" y="4801486"/>
            <a:ext cx="10158" cy="6838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62"/>
          <p:cNvCxnSpPr/>
          <p:nvPr/>
        </p:nvCxnSpPr>
        <p:spPr>
          <a:xfrm flipH="1">
            <a:off x="2888688" y="731044"/>
            <a:ext cx="216024" cy="149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Gerade Verbindung 2"/>
          <p:cNvCxnSpPr/>
          <p:nvPr/>
        </p:nvCxnSpPr>
        <p:spPr>
          <a:xfrm>
            <a:off x="4893425" y="6113535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5396961" y="5999235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</a:t>
            </a:r>
          </a:p>
        </p:txBody>
      </p:sp>
      <p:cxnSp>
        <p:nvCxnSpPr>
          <p:cNvPr id="5" name="Gerade Verbindung 4"/>
          <p:cNvCxnSpPr/>
          <p:nvPr/>
        </p:nvCxnSpPr>
        <p:spPr>
          <a:xfrm flipV="1">
            <a:off x="577180" y="3635970"/>
            <a:ext cx="241352" cy="2884639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 flipV="1">
            <a:off x="818106" y="800920"/>
            <a:ext cx="241352" cy="28476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>
            <a:off x="4896857" y="6272142"/>
            <a:ext cx="50405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5400393" y="6157842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</a:t>
            </a:r>
          </a:p>
        </p:txBody>
      </p:sp>
      <p:cxnSp>
        <p:nvCxnSpPr>
          <p:cNvPr id="13" name="Gerade Verbindung 12"/>
          <p:cNvCxnSpPr/>
          <p:nvPr/>
        </p:nvCxnSpPr>
        <p:spPr>
          <a:xfrm>
            <a:off x="1119044" y="764704"/>
            <a:ext cx="3312368" cy="36004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 rot="-60000">
            <a:off x="4423457" y="1111163"/>
            <a:ext cx="1581418" cy="1356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Gerade Verbindung 2"/>
          <p:cNvCxnSpPr/>
          <p:nvPr/>
        </p:nvCxnSpPr>
        <p:spPr>
          <a:xfrm>
            <a:off x="4896857" y="6272142"/>
            <a:ext cx="50405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5400393" y="6157842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5</a:t>
            </a:r>
          </a:p>
        </p:txBody>
      </p:sp>
      <p:cxnSp>
        <p:nvCxnSpPr>
          <p:cNvPr id="5" name="Gerade Verbindung 4"/>
          <p:cNvCxnSpPr/>
          <p:nvPr/>
        </p:nvCxnSpPr>
        <p:spPr>
          <a:xfrm flipV="1">
            <a:off x="1032388" y="2348880"/>
            <a:ext cx="4331700" cy="670512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 flipV="1">
            <a:off x="5359576" y="1844824"/>
            <a:ext cx="3276000" cy="504056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Bildschirmpräsentation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27</cp:revision>
  <cp:lastPrinted>2020-07-08T11:35:16Z</cp:lastPrinted>
  <dcterms:created xsi:type="dcterms:W3CDTF">2020-02-11T15:50:35Z</dcterms:created>
  <dcterms:modified xsi:type="dcterms:W3CDTF">2020-07-08T11:37:13Z</dcterms:modified>
</cp:coreProperties>
</file>