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6BC0C-FB92-4DDB-8044-DEEF0196AEC0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58B4-98FC-4401-8923-92CED9B65A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221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Libehna</a:t>
            </a:r>
            <a:r>
              <a:rPr lang="de-DE" dirty="0"/>
              <a:t> Ortsteil </a:t>
            </a:r>
            <a:r>
              <a:rPr lang="de-DE" dirty="0" err="1"/>
              <a:t>Locherau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Weg von </a:t>
            </a:r>
            <a:r>
              <a:rPr lang="de-DE" dirty="0" err="1"/>
              <a:t>Pfriemsdorf</a:t>
            </a:r>
            <a:r>
              <a:rPr lang="de-DE" dirty="0"/>
              <a:t> nach </a:t>
            </a:r>
            <a:r>
              <a:rPr lang="de-DE" dirty="0" err="1"/>
              <a:t>Prosigk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Weg nach </a:t>
            </a:r>
            <a:r>
              <a:rPr lang="de-DE" dirty="0" err="1"/>
              <a:t>Locherau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Weg nach </a:t>
            </a:r>
            <a:r>
              <a:rPr lang="de-DE" dirty="0" err="1"/>
              <a:t>Arensdorf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/>
              <a:t>Weg von </a:t>
            </a:r>
            <a:r>
              <a:rPr lang="de-DE" dirty="0" err="1"/>
              <a:t>Locherau</a:t>
            </a:r>
            <a:r>
              <a:rPr lang="de-DE" dirty="0"/>
              <a:t> nach </a:t>
            </a:r>
            <a:r>
              <a:rPr lang="de-DE" dirty="0" err="1"/>
              <a:t>Prosigk</a:t>
            </a:r>
            <a:endParaRPr lang="de-DE" dirty="0"/>
          </a:p>
          <a:p>
            <a:pPr marL="342900" indent="-342900">
              <a:buAutoNum type="arabicPlain" startAt="6"/>
            </a:pPr>
            <a:r>
              <a:rPr lang="de-DE" dirty="0"/>
              <a:t>Kreisstraße von </a:t>
            </a:r>
            <a:r>
              <a:rPr lang="de-DE" dirty="0" err="1"/>
              <a:t>Prosigk</a:t>
            </a:r>
            <a:r>
              <a:rPr lang="de-DE" dirty="0"/>
              <a:t> nach </a:t>
            </a:r>
            <a:r>
              <a:rPr lang="de-DE" dirty="0" err="1"/>
              <a:t>Libehna</a:t>
            </a:r>
            <a:r>
              <a:rPr lang="de-DE" dirty="0"/>
              <a:t> Bereich K 2078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1789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59889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255699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61413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41780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6440198" y="604934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385414" y="6284050"/>
            <a:ext cx="1217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</a:p>
          <a:p>
            <a:endParaRPr lang="de-DE" sz="600" dirty="0"/>
          </a:p>
        </p:txBody>
      </p:sp>
      <p:cxnSp>
        <p:nvCxnSpPr>
          <p:cNvPr id="14" name="Gerade Verbindung 13"/>
          <p:cNvCxnSpPr/>
          <p:nvPr/>
        </p:nvCxnSpPr>
        <p:spPr>
          <a:xfrm>
            <a:off x="5652120" y="6117800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141377" y="599753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20" name="Gerade Verbindung 19"/>
          <p:cNvCxnSpPr/>
          <p:nvPr/>
        </p:nvCxnSpPr>
        <p:spPr>
          <a:xfrm>
            <a:off x="5658058" y="6266676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6138362" y="614230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6517693" y="6004516"/>
            <a:ext cx="1289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</a:t>
            </a:r>
          </a:p>
          <a:p>
            <a:r>
              <a:rPr lang="de-DE" sz="1000" dirty="0"/>
              <a:t>bzw. massiv)</a:t>
            </a:r>
          </a:p>
        </p:txBody>
      </p:sp>
      <p:cxnSp>
        <p:nvCxnSpPr>
          <p:cNvPr id="24" name="Gerade Verbindung 23"/>
          <p:cNvCxnSpPr/>
          <p:nvPr/>
        </p:nvCxnSpPr>
        <p:spPr>
          <a:xfrm rot="240000" flipV="1">
            <a:off x="1158956" y="2767926"/>
            <a:ext cx="52560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 flipV="1">
            <a:off x="1612674" y="2595242"/>
            <a:ext cx="72008" cy="2019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1598002" y="2458224"/>
            <a:ext cx="990000" cy="143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1611004" y="2242200"/>
            <a:ext cx="72008" cy="3459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-300000" flipV="1">
            <a:off x="1708675" y="2266675"/>
            <a:ext cx="72292" cy="3050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 flipV="1">
            <a:off x="2580198" y="2458906"/>
            <a:ext cx="388800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V="1">
            <a:off x="2861432" y="2589326"/>
            <a:ext cx="111210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240000" flipH="1">
            <a:off x="2984438" y="2248674"/>
            <a:ext cx="36720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H="1">
            <a:off x="3070030" y="2492896"/>
            <a:ext cx="331200" cy="169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 flipV="1">
            <a:off x="3382274" y="2489497"/>
            <a:ext cx="360040" cy="54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>
            <a:off x="3359873" y="2273893"/>
            <a:ext cx="18582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-60000" flipH="1">
            <a:off x="3352102" y="1252185"/>
            <a:ext cx="594000" cy="1008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H="1">
            <a:off x="3929374" y="1130702"/>
            <a:ext cx="171339" cy="1245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rot="-120000" flipH="1">
            <a:off x="4093691" y="965833"/>
            <a:ext cx="424800" cy="1597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ussdiagramm: Zusammenführung 66"/>
          <p:cNvSpPr/>
          <p:nvPr/>
        </p:nvSpPr>
        <p:spPr>
          <a:xfrm>
            <a:off x="3947760" y="13050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3665686" y="18031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3447195" y="22351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2894963" y="24839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2468873" y="25197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2" name="Flussdiagramm: Zusammenführung 71"/>
          <p:cNvSpPr/>
          <p:nvPr/>
        </p:nvSpPr>
        <p:spPr>
          <a:xfrm>
            <a:off x="1934515" y="26125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3" name="Flussdiagramm: Zusammenführung 72"/>
          <p:cNvSpPr/>
          <p:nvPr/>
        </p:nvSpPr>
        <p:spPr>
          <a:xfrm>
            <a:off x="1715512" y="26488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1352493" y="28131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1121574" y="29011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4" name="Gerade Verbindung 43"/>
          <p:cNvCxnSpPr/>
          <p:nvPr/>
        </p:nvCxnSpPr>
        <p:spPr>
          <a:xfrm rot="-120000" flipV="1">
            <a:off x="84626" y="3109464"/>
            <a:ext cx="792000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rot="120000">
            <a:off x="3736798" y="3039506"/>
            <a:ext cx="382010" cy="30955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4108236" y="3351706"/>
            <a:ext cx="2926800" cy="151216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Minus 44"/>
          <p:cNvSpPr/>
          <p:nvPr/>
        </p:nvSpPr>
        <p:spPr>
          <a:xfrm rot="5400000" flipH="1">
            <a:off x="1022422" y="320099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48" name="Gerade Verbindung 47"/>
          <p:cNvCxnSpPr/>
          <p:nvPr/>
        </p:nvCxnSpPr>
        <p:spPr>
          <a:xfrm flipV="1">
            <a:off x="984125" y="3038900"/>
            <a:ext cx="162000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360000" flipH="1" flipV="1">
            <a:off x="974554" y="3195441"/>
            <a:ext cx="56529" cy="3231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360000" flipH="1" flipV="1">
            <a:off x="948102" y="2843025"/>
            <a:ext cx="56529" cy="3231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flipH="1" flipV="1">
            <a:off x="899592" y="2492896"/>
            <a:ext cx="56220" cy="28803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Gerade Verbindung 11"/>
          <p:cNvCxnSpPr/>
          <p:nvPr/>
        </p:nvCxnSpPr>
        <p:spPr>
          <a:xfrm rot="60000" flipV="1">
            <a:off x="5287999" y="426336"/>
            <a:ext cx="72008" cy="1843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4955625" y="620759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459161" y="609329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17" name="Gerade Verbindung 16"/>
          <p:cNvCxnSpPr/>
          <p:nvPr/>
        </p:nvCxnSpPr>
        <p:spPr>
          <a:xfrm>
            <a:off x="4955625" y="635782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5452356" y="6241885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9" name="Gerade Verbindung 18"/>
          <p:cNvCxnSpPr/>
          <p:nvPr/>
        </p:nvCxnSpPr>
        <p:spPr>
          <a:xfrm>
            <a:off x="3483254" y="2069474"/>
            <a:ext cx="5112568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833778" y="6222192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6337834" y="609329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24" name="Gerade Verbindung 23"/>
          <p:cNvCxnSpPr/>
          <p:nvPr/>
        </p:nvCxnSpPr>
        <p:spPr>
          <a:xfrm rot="-60000">
            <a:off x="2258807" y="3947951"/>
            <a:ext cx="2486922" cy="1313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-120000">
            <a:off x="218700" y="3875015"/>
            <a:ext cx="2052000" cy="1313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23</cp:revision>
  <cp:lastPrinted>2020-07-29T13:14:27Z</cp:lastPrinted>
  <dcterms:created xsi:type="dcterms:W3CDTF">2019-04-16T15:40:33Z</dcterms:created>
  <dcterms:modified xsi:type="dcterms:W3CDTF">2020-07-29T13:17:44Z</dcterms:modified>
</cp:coreProperties>
</file>