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6" r:id="rId3"/>
    <p:sldId id="257" r:id="rId4"/>
    <p:sldId id="259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-90" y="-1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9CC2C-BB71-4ED9-B437-B5D84C1B981C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9E77E-4BCE-467F-8AFF-DA07CFC1C8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9E77E-4BCE-467F-8AFF-DA07CFC1C866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EFE10-47B7-49C0-BE8F-B1527BFBA5A9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91A5A-3333-4C7D-9BAC-D50587EF0B7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007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Piethen</a:t>
            </a:r>
            <a:r>
              <a:rPr lang="de-DE" dirty="0"/>
              <a:t> Ortsteil </a:t>
            </a:r>
            <a:r>
              <a:rPr lang="de-DE" dirty="0" err="1"/>
              <a:t>Piethen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Am </a:t>
            </a:r>
            <a:r>
              <a:rPr lang="de-DE" dirty="0" err="1"/>
              <a:t>Gröbziger</a:t>
            </a:r>
            <a:r>
              <a:rPr lang="de-DE" dirty="0"/>
              <a:t> Wege</a:t>
            </a:r>
          </a:p>
          <a:p>
            <a:pPr marL="342900" indent="-342900">
              <a:buAutoNum type="arabicPlain" startAt="3"/>
            </a:pPr>
            <a:r>
              <a:rPr lang="de-DE" dirty="0"/>
              <a:t>Köthener Landstraße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Straße von </a:t>
            </a:r>
            <a:r>
              <a:rPr lang="de-DE" dirty="0" err="1"/>
              <a:t>Piethen</a:t>
            </a:r>
            <a:r>
              <a:rPr lang="de-DE" dirty="0"/>
              <a:t> nach Gröbzig</a:t>
            </a:r>
          </a:p>
          <a:p>
            <a:pPr marL="342900" indent="-342900">
              <a:buAutoNum type="arabicPlain" startAt="5"/>
            </a:pPr>
            <a:r>
              <a:rPr lang="de-DE" dirty="0"/>
              <a:t>Das </a:t>
            </a:r>
            <a:r>
              <a:rPr lang="de-DE" dirty="0" err="1"/>
              <a:t>Maasdorfer</a:t>
            </a:r>
            <a:r>
              <a:rPr lang="de-DE" dirty="0"/>
              <a:t> Feld/Weg nach </a:t>
            </a:r>
            <a:r>
              <a:rPr lang="de-DE" dirty="0" err="1"/>
              <a:t>Piethen</a:t>
            </a:r>
            <a:r>
              <a:rPr lang="de-DE" dirty="0"/>
              <a:t>/Das Busch Feld/Weg nach Gröbzig</a:t>
            </a:r>
          </a:p>
          <a:p>
            <a:pPr marL="342900" indent="-342900">
              <a:buAutoNum type="arabicPlain" startAt="6"/>
            </a:pPr>
            <a:r>
              <a:rPr lang="de-DE" dirty="0"/>
              <a:t>Dorfstraße Bereich L 145 und L 147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11693" y="614825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15749" y="601935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10677" y="628605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14213" y="6171755"/>
            <a:ext cx="27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910677" y="643628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414733" y="6312739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sp>
        <p:nvSpPr>
          <p:cNvPr id="11" name="Minus 10"/>
          <p:cNvSpPr/>
          <p:nvPr/>
        </p:nvSpPr>
        <p:spPr>
          <a:xfrm>
            <a:off x="6652094" y="6339695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839453" y="6293087"/>
            <a:ext cx="9829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751023" y="6154240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255079" y="6025344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r>
              <a:rPr lang="de-DE" sz="1000" dirty="0"/>
              <a:t> </a:t>
            </a:r>
          </a:p>
        </p:txBody>
      </p:sp>
      <p:cxnSp>
        <p:nvCxnSpPr>
          <p:cNvPr id="15" name="Gerade Verbindung 14"/>
          <p:cNvCxnSpPr/>
          <p:nvPr/>
        </p:nvCxnSpPr>
        <p:spPr>
          <a:xfrm>
            <a:off x="5751023" y="6291386"/>
            <a:ext cx="504056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247315" y="6165232"/>
            <a:ext cx="108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 </a:t>
            </a:r>
            <a:r>
              <a:rPr lang="de-DE" sz="600" dirty="0"/>
              <a:t>(GW an der L 145/ L 147)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4884328" y="4791645"/>
            <a:ext cx="1199840" cy="79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20000" flipV="1">
            <a:off x="6080192" y="4665064"/>
            <a:ext cx="396000" cy="1444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840000" flipV="1">
            <a:off x="6492359" y="4516376"/>
            <a:ext cx="117121" cy="176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180000" flipV="1">
            <a:off x="6583334" y="3436335"/>
            <a:ext cx="163576" cy="7774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6660232" y="2924944"/>
            <a:ext cx="103793" cy="5261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-60000" flipH="1" flipV="1">
            <a:off x="6295302" y="2137746"/>
            <a:ext cx="36004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6115953" y="2773593"/>
            <a:ext cx="463834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6246948" y="2898032"/>
            <a:ext cx="71956" cy="241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6222191" y="2090188"/>
            <a:ext cx="72060" cy="5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120000" flipH="1">
            <a:off x="6263425" y="1089315"/>
            <a:ext cx="555400" cy="101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60000" flipH="1">
            <a:off x="4028823" y="2073136"/>
            <a:ext cx="22032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rot="60000" flipH="1">
            <a:off x="3712800" y="1722373"/>
            <a:ext cx="1353600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-1020000" flipH="1">
            <a:off x="5051606" y="1683693"/>
            <a:ext cx="91568" cy="41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rot="-600000" flipH="1">
            <a:off x="4180091" y="2262733"/>
            <a:ext cx="2988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5148064" y="1758146"/>
            <a:ext cx="72008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5220072" y="2403773"/>
            <a:ext cx="72008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-180000">
            <a:off x="5296970" y="2679873"/>
            <a:ext cx="74453" cy="205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V="1">
            <a:off x="5301860" y="2790708"/>
            <a:ext cx="266400" cy="14401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-120000">
            <a:off x="4902700" y="2192639"/>
            <a:ext cx="106238" cy="2929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winkliges Dreieck 96"/>
          <p:cNvSpPr/>
          <p:nvPr/>
        </p:nvSpPr>
        <p:spPr>
          <a:xfrm rot="19980577" flipH="1">
            <a:off x="4843178" y="2215000"/>
            <a:ext cx="72008" cy="144016"/>
          </a:xfrm>
          <a:prstGeom prst="rtTriangl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8" name="Gerade Verbindung 97"/>
          <p:cNvCxnSpPr/>
          <p:nvPr/>
        </p:nvCxnSpPr>
        <p:spPr>
          <a:xfrm rot="-480000" flipH="1">
            <a:off x="5018718" y="2478226"/>
            <a:ext cx="12226" cy="20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>
            <a:off x="5035833" y="2684470"/>
            <a:ext cx="112231" cy="25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V="1">
            <a:off x="5054051" y="2917609"/>
            <a:ext cx="79200" cy="52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rot="-300000" flipH="1">
            <a:off x="3281513" y="3211342"/>
            <a:ext cx="288000" cy="706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rot="-120000" flipH="1">
            <a:off x="3356163" y="3139608"/>
            <a:ext cx="702000" cy="3429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/>
          <p:nvPr/>
        </p:nvCxnSpPr>
        <p:spPr>
          <a:xfrm>
            <a:off x="3121996" y="1894827"/>
            <a:ext cx="1128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>
            <a:off x="3122060" y="2393993"/>
            <a:ext cx="79343" cy="6029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>
            <a:off x="3201403" y="2987172"/>
            <a:ext cx="72008" cy="2978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>
            <a:off x="3268521" y="3275204"/>
            <a:ext cx="148906" cy="3673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rot="120000">
            <a:off x="3412473" y="3640134"/>
            <a:ext cx="144016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>
            <a:off x="3635896" y="1969792"/>
            <a:ext cx="7200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3705523" y="2322689"/>
            <a:ext cx="288032" cy="7391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 rot="420000">
            <a:off x="3984031" y="3057055"/>
            <a:ext cx="7200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>
            <a:off x="4048896" y="3129063"/>
            <a:ext cx="288032" cy="52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 flipV="1">
            <a:off x="4324275" y="3642643"/>
            <a:ext cx="900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htwinkliges Dreieck 148"/>
          <p:cNvSpPr/>
          <p:nvPr/>
        </p:nvSpPr>
        <p:spPr>
          <a:xfrm rot="7301862" flipV="1">
            <a:off x="4560839" y="3862271"/>
            <a:ext cx="72008" cy="144016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0" name="Gerade Verbindung 149"/>
          <p:cNvCxnSpPr/>
          <p:nvPr/>
        </p:nvCxnSpPr>
        <p:spPr>
          <a:xfrm rot="180000" flipH="1">
            <a:off x="4644008" y="3575397"/>
            <a:ext cx="432048" cy="3779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>
            <a:off x="5056430" y="3594445"/>
            <a:ext cx="198045" cy="25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>
            <a:off x="5037960" y="3606928"/>
            <a:ext cx="198045" cy="25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Gleichschenkliges Dreieck 161"/>
          <p:cNvSpPr/>
          <p:nvPr/>
        </p:nvSpPr>
        <p:spPr>
          <a:xfrm rot="18063635">
            <a:off x="5074134" y="3574701"/>
            <a:ext cx="79200" cy="7200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3" name="Gerade Verbindung 162"/>
          <p:cNvCxnSpPr/>
          <p:nvPr/>
        </p:nvCxnSpPr>
        <p:spPr>
          <a:xfrm flipH="1">
            <a:off x="5697698" y="3356992"/>
            <a:ext cx="93152" cy="1730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rot="480000">
            <a:off x="5795612" y="3263316"/>
            <a:ext cx="0" cy="1010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flipH="1">
            <a:off x="5793755" y="2968380"/>
            <a:ext cx="216024" cy="3171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 rot="240000">
            <a:off x="5997874" y="2982666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hteck 174"/>
          <p:cNvSpPr/>
          <p:nvPr/>
        </p:nvSpPr>
        <p:spPr>
          <a:xfrm rot="1081440">
            <a:off x="5992476" y="2991436"/>
            <a:ext cx="97913" cy="720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Flussdiagramm: Zusammenführung 175"/>
          <p:cNvSpPr/>
          <p:nvPr/>
        </p:nvSpPr>
        <p:spPr>
          <a:xfrm>
            <a:off x="3175276" y="19144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7" name="Flussdiagramm: Zusammenführung 176"/>
          <p:cNvSpPr/>
          <p:nvPr/>
        </p:nvSpPr>
        <p:spPr>
          <a:xfrm>
            <a:off x="3168133" y="235602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8" name="Flussdiagramm: Zusammenführung 177"/>
          <p:cNvSpPr/>
          <p:nvPr/>
        </p:nvSpPr>
        <p:spPr>
          <a:xfrm>
            <a:off x="3239563" y="29011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9" name="Flussdiagramm: Zusammenführung 178"/>
          <p:cNvSpPr/>
          <p:nvPr/>
        </p:nvSpPr>
        <p:spPr>
          <a:xfrm>
            <a:off x="3398443" y="348434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0" name="Flussdiagramm: Zusammenführung 179"/>
          <p:cNvSpPr/>
          <p:nvPr/>
        </p:nvSpPr>
        <p:spPr>
          <a:xfrm>
            <a:off x="3499023" y="36956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1" name="Flussdiagramm: Zusammenführung 180"/>
          <p:cNvSpPr/>
          <p:nvPr/>
        </p:nvSpPr>
        <p:spPr>
          <a:xfrm>
            <a:off x="3590079" y="338852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2" name="Flussdiagramm: Zusammenführung 181"/>
          <p:cNvSpPr/>
          <p:nvPr/>
        </p:nvSpPr>
        <p:spPr>
          <a:xfrm>
            <a:off x="3832294" y="32587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3" name="Flussdiagramm: Zusammenführung 182"/>
          <p:cNvSpPr/>
          <p:nvPr/>
        </p:nvSpPr>
        <p:spPr>
          <a:xfrm>
            <a:off x="3989456" y="31724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4" name="Flussdiagramm: Zusammenführung 183"/>
          <p:cNvSpPr/>
          <p:nvPr/>
        </p:nvSpPr>
        <p:spPr>
          <a:xfrm>
            <a:off x="4070325" y="33331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5" name="Flussdiagramm: Zusammenführung 184"/>
          <p:cNvSpPr/>
          <p:nvPr/>
        </p:nvSpPr>
        <p:spPr>
          <a:xfrm>
            <a:off x="4173286" y="350338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6" name="Flussdiagramm: Zusammenführung 185"/>
          <p:cNvSpPr/>
          <p:nvPr/>
        </p:nvSpPr>
        <p:spPr>
          <a:xfrm>
            <a:off x="3881070" y="29993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7" name="Flussdiagramm: Zusammenführung 186"/>
          <p:cNvSpPr/>
          <p:nvPr/>
        </p:nvSpPr>
        <p:spPr>
          <a:xfrm>
            <a:off x="3815627" y="28410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8" name="Flussdiagramm: Zusammenführung 187"/>
          <p:cNvSpPr/>
          <p:nvPr/>
        </p:nvSpPr>
        <p:spPr>
          <a:xfrm>
            <a:off x="3748959" y="2689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9" name="Flussdiagramm: Zusammenführung 188"/>
          <p:cNvSpPr/>
          <p:nvPr/>
        </p:nvSpPr>
        <p:spPr>
          <a:xfrm>
            <a:off x="3703142" y="25649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0" name="Flussdiagramm: Zusammenführung 189"/>
          <p:cNvSpPr/>
          <p:nvPr/>
        </p:nvSpPr>
        <p:spPr>
          <a:xfrm>
            <a:off x="3645420" y="24161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1" name="Flussdiagramm: Zusammenführung 190"/>
          <p:cNvSpPr/>
          <p:nvPr/>
        </p:nvSpPr>
        <p:spPr>
          <a:xfrm>
            <a:off x="3585895" y="22721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2" name="Flussdiagramm: Zusammenführung 191"/>
          <p:cNvSpPr/>
          <p:nvPr/>
        </p:nvSpPr>
        <p:spPr>
          <a:xfrm>
            <a:off x="3551983" y="21114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3" name="Flussdiagramm: Zusammenführung 192"/>
          <p:cNvSpPr/>
          <p:nvPr/>
        </p:nvSpPr>
        <p:spPr>
          <a:xfrm>
            <a:off x="4344734" y="355158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4" name="Flussdiagramm: Zusammenführung 193"/>
          <p:cNvSpPr/>
          <p:nvPr/>
        </p:nvSpPr>
        <p:spPr>
          <a:xfrm>
            <a:off x="5231977" y="37336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5" name="Flussdiagramm: Zusammenführung 194"/>
          <p:cNvSpPr/>
          <p:nvPr/>
        </p:nvSpPr>
        <p:spPr>
          <a:xfrm>
            <a:off x="6732240" y="37170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6" name="Flussdiagramm: Zusammenführung 195"/>
          <p:cNvSpPr/>
          <p:nvPr/>
        </p:nvSpPr>
        <p:spPr>
          <a:xfrm>
            <a:off x="6760812" y="31362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7" name="Flussdiagramm: Zusammenführung 196"/>
          <p:cNvSpPr/>
          <p:nvPr/>
        </p:nvSpPr>
        <p:spPr>
          <a:xfrm>
            <a:off x="6619755" y="270177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8" name="Flussdiagramm: Zusammenführung 197"/>
          <p:cNvSpPr/>
          <p:nvPr/>
        </p:nvSpPr>
        <p:spPr>
          <a:xfrm>
            <a:off x="6160938" y="3030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9" name="Flussdiagramm: Zusammenführung 198"/>
          <p:cNvSpPr/>
          <p:nvPr/>
        </p:nvSpPr>
        <p:spPr>
          <a:xfrm>
            <a:off x="5983010" y="2943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0" name="Flussdiagramm: Zusammenführung 199"/>
          <p:cNvSpPr/>
          <p:nvPr/>
        </p:nvSpPr>
        <p:spPr>
          <a:xfrm>
            <a:off x="5599160" y="33736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1" name="Flussdiagramm: Zusammenführung 200"/>
          <p:cNvSpPr/>
          <p:nvPr/>
        </p:nvSpPr>
        <p:spPr>
          <a:xfrm>
            <a:off x="5424191" y="29035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2" name="Flussdiagramm: Zusammenführung 201"/>
          <p:cNvSpPr/>
          <p:nvPr/>
        </p:nvSpPr>
        <p:spPr>
          <a:xfrm>
            <a:off x="5052246" y="26172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3" name="Flussdiagramm: Zusammenführung 202"/>
          <p:cNvSpPr/>
          <p:nvPr/>
        </p:nvSpPr>
        <p:spPr>
          <a:xfrm>
            <a:off x="5066532" y="22387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5114897" y="344665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0" name="Flussdiagramm: Zusammenführung 89"/>
          <p:cNvSpPr/>
          <p:nvPr/>
        </p:nvSpPr>
        <p:spPr>
          <a:xfrm>
            <a:off x="5292080" y="34374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6588224" y="4335503"/>
            <a:ext cx="0" cy="21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ussdiagramm: Zusammenführung 94"/>
          <p:cNvSpPr/>
          <p:nvPr/>
        </p:nvSpPr>
        <p:spPr>
          <a:xfrm>
            <a:off x="6627342" y="43976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4854094" y="32671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9" name="Gerade Verbindung 98"/>
          <p:cNvCxnSpPr/>
          <p:nvPr/>
        </p:nvCxnSpPr>
        <p:spPr>
          <a:xfrm>
            <a:off x="4675626" y="3961789"/>
            <a:ext cx="360000" cy="33130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ussdiagramm: Zusammenführung 112"/>
          <p:cNvSpPr/>
          <p:nvPr/>
        </p:nvSpPr>
        <p:spPr>
          <a:xfrm>
            <a:off x="4648770" y="400268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4701730" y="39044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16" name="Gerade Verbindung 115"/>
          <p:cNvCxnSpPr/>
          <p:nvPr/>
        </p:nvCxnSpPr>
        <p:spPr>
          <a:xfrm rot="-120000" flipH="1">
            <a:off x="2296016" y="1840848"/>
            <a:ext cx="144016" cy="126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flipV="1">
            <a:off x="347768" y="4136856"/>
            <a:ext cx="4208400" cy="245367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3707904" y="1916832"/>
            <a:ext cx="792088" cy="108012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rot="420000" flipH="1" flipV="1">
            <a:off x="4461352" y="2984072"/>
            <a:ext cx="360040" cy="21602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 flipH="1">
            <a:off x="4541208" y="3238616"/>
            <a:ext cx="285348" cy="21602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-240000" flipH="1">
            <a:off x="4412528" y="3480520"/>
            <a:ext cx="118924" cy="144016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rot="60000">
            <a:off x="4438288" y="3606384"/>
            <a:ext cx="342008" cy="96959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flipH="1">
            <a:off x="4818816" y="2953280"/>
            <a:ext cx="360040" cy="28803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 flipH="1" flipV="1">
            <a:off x="5214920" y="2955616"/>
            <a:ext cx="111184" cy="3672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flipH="1" flipV="1">
            <a:off x="5335752" y="3022592"/>
            <a:ext cx="28336" cy="13383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H="1" flipV="1">
            <a:off x="5348632" y="3159000"/>
            <a:ext cx="100344" cy="13383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rot="180000" flipH="1" flipV="1">
            <a:off x="5436096" y="3284984"/>
            <a:ext cx="106032" cy="142216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flipH="1" flipV="1">
            <a:off x="5554352" y="3452185"/>
            <a:ext cx="254664" cy="197991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/>
          <p:nvPr/>
        </p:nvCxnSpPr>
        <p:spPr>
          <a:xfrm rot="-60000" flipH="1" flipV="1">
            <a:off x="5806320" y="3645026"/>
            <a:ext cx="601824" cy="47314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H="1" flipV="1">
            <a:off x="6423720" y="4136400"/>
            <a:ext cx="288032" cy="20552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erade Verbindung 171"/>
          <p:cNvCxnSpPr/>
          <p:nvPr/>
        </p:nvCxnSpPr>
        <p:spPr>
          <a:xfrm rot="60000" flipH="1" flipV="1">
            <a:off x="6706480" y="4349648"/>
            <a:ext cx="792088" cy="21602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Flussdiagramm: Zusammenführung 204"/>
          <p:cNvSpPr/>
          <p:nvPr/>
        </p:nvSpPr>
        <p:spPr>
          <a:xfrm>
            <a:off x="6922624" y="44833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06" name="Gerade Verbindung 205"/>
          <p:cNvCxnSpPr/>
          <p:nvPr/>
        </p:nvCxnSpPr>
        <p:spPr>
          <a:xfrm rot="960000" flipH="1" flipV="1">
            <a:off x="4736624" y="3284984"/>
            <a:ext cx="117690" cy="144016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Gerade Verbindung 207"/>
          <p:cNvCxnSpPr/>
          <p:nvPr/>
        </p:nvCxnSpPr>
        <p:spPr>
          <a:xfrm rot="180000" flipH="1" flipV="1">
            <a:off x="4767416" y="3439304"/>
            <a:ext cx="196562" cy="9382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rade Verbindung 209"/>
          <p:cNvCxnSpPr/>
          <p:nvPr/>
        </p:nvCxnSpPr>
        <p:spPr>
          <a:xfrm rot="600000" flipH="1">
            <a:off x="4996320" y="3549832"/>
            <a:ext cx="140528" cy="1574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Gerade Verbindung 212"/>
          <p:cNvCxnSpPr/>
          <p:nvPr/>
        </p:nvCxnSpPr>
        <p:spPr>
          <a:xfrm rot="120000" flipH="1">
            <a:off x="5189459" y="3538850"/>
            <a:ext cx="140528" cy="1574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Gerade Verbindung 213"/>
          <p:cNvCxnSpPr/>
          <p:nvPr/>
        </p:nvCxnSpPr>
        <p:spPr>
          <a:xfrm rot="120000" flipH="1">
            <a:off x="5400832" y="3516336"/>
            <a:ext cx="140528" cy="1574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Flussdiagramm: Zusammenführung 214"/>
          <p:cNvSpPr/>
          <p:nvPr/>
        </p:nvSpPr>
        <p:spPr>
          <a:xfrm>
            <a:off x="6246096" y="38302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6" name="Flussdiagramm: Zusammenführung 215"/>
          <p:cNvSpPr/>
          <p:nvPr/>
        </p:nvSpPr>
        <p:spPr>
          <a:xfrm>
            <a:off x="5909240" y="36039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7" name="Flussdiagramm: Zusammenführung 216"/>
          <p:cNvSpPr/>
          <p:nvPr/>
        </p:nvSpPr>
        <p:spPr>
          <a:xfrm>
            <a:off x="5081208" y="29038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8" name="Flussdiagramm: Zusammenführung 217"/>
          <p:cNvSpPr/>
          <p:nvPr/>
        </p:nvSpPr>
        <p:spPr>
          <a:xfrm>
            <a:off x="4572000" y="31538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9" name="Flussdiagramm: Zusammenführung 218"/>
          <p:cNvSpPr/>
          <p:nvPr/>
        </p:nvSpPr>
        <p:spPr>
          <a:xfrm>
            <a:off x="4380154" y="29431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0" name="Flussdiagramm: Zusammenführung 219"/>
          <p:cNvSpPr/>
          <p:nvPr/>
        </p:nvSpPr>
        <p:spPr>
          <a:xfrm>
            <a:off x="4054944" y="25597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1" name="Flussdiagramm: Zusammenführung 220"/>
          <p:cNvSpPr/>
          <p:nvPr/>
        </p:nvSpPr>
        <p:spPr>
          <a:xfrm>
            <a:off x="3913624" y="23770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2" name="Flussdiagramm: Zusammenführung 221"/>
          <p:cNvSpPr/>
          <p:nvPr/>
        </p:nvSpPr>
        <p:spPr>
          <a:xfrm>
            <a:off x="3630744" y="19245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Minus 127"/>
          <p:cNvSpPr/>
          <p:nvPr/>
        </p:nvSpPr>
        <p:spPr>
          <a:xfrm rot="19013041">
            <a:off x="4897677" y="3145916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30" name="Flussdiagramm: Zusammenführung 129">
            <a:extLst>
              <a:ext uri="{FF2B5EF4-FFF2-40B4-BE49-F238E27FC236}">
                <a16:creationId xmlns:a16="http://schemas.microsoft.com/office/drawing/2014/main" id="{C139C184-F54A-4EA3-B742-10EDD2D21999}"/>
              </a:ext>
            </a:extLst>
          </p:cNvPr>
          <p:cNvSpPr/>
          <p:nvPr/>
        </p:nvSpPr>
        <p:spPr>
          <a:xfrm>
            <a:off x="3166636" y="21328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1" name="Flussdiagramm: Zusammenführung 130">
            <a:extLst>
              <a:ext uri="{FF2B5EF4-FFF2-40B4-BE49-F238E27FC236}">
                <a16:creationId xmlns:a16="http://schemas.microsoft.com/office/drawing/2014/main" id="{D19C2B54-E221-4CDC-A495-9715A2DCFE9E}"/>
              </a:ext>
            </a:extLst>
          </p:cNvPr>
          <p:cNvSpPr/>
          <p:nvPr/>
        </p:nvSpPr>
        <p:spPr>
          <a:xfrm>
            <a:off x="3179686" y="2602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>
            <a:extLst>
              <a:ext uri="{FF2B5EF4-FFF2-40B4-BE49-F238E27FC236}">
                <a16:creationId xmlns:a16="http://schemas.microsoft.com/office/drawing/2014/main" id="{EE079F28-DA98-412F-BA11-B58EF3428B72}"/>
              </a:ext>
            </a:extLst>
          </p:cNvPr>
          <p:cNvSpPr/>
          <p:nvPr/>
        </p:nvSpPr>
        <p:spPr>
          <a:xfrm>
            <a:off x="3273604" y="30955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7" name="Flussdiagramm: Zusammenführung 136">
            <a:extLst>
              <a:ext uri="{FF2B5EF4-FFF2-40B4-BE49-F238E27FC236}">
                <a16:creationId xmlns:a16="http://schemas.microsoft.com/office/drawing/2014/main" id="{ADD39D07-2897-47A6-94B0-613B11036575}"/>
              </a:ext>
            </a:extLst>
          </p:cNvPr>
          <p:cNvSpPr/>
          <p:nvPr/>
        </p:nvSpPr>
        <p:spPr>
          <a:xfrm>
            <a:off x="5195908" y="3021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>
            <a:extLst>
              <a:ext uri="{FF2B5EF4-FFF2-40B4-BE49-F238E27FC236}">
                <a16:creationId xmlns:a16="http://schemas.microsoft.com/office/drawing/2014/main" id="{18116CD2-23FC-4EB6-8777-EBAA66318952}"/>
              </a:ext>
            </a:extLst>
          </p:cNvPr>
          <p:cNvSpPr/>
          <p:nvPr/>
        </p:nvSpPr>
        <p:spPr>
          <a:xfrm>
            <a:off x="4505308" y="40770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>
            <a:extLst>
              <a:ext uri="{FF2B5EF4-FFF2-40B4-BE49-F238E27FC236}">
                <a16:creationId xmlns:a16="http://schemas.microsoft.com/office/drawing/2014/main" id="{0F3AEA5A-6651-4865-912C-2DDAF06803FC}"/>
              </a:ext>
            </a:extLst>
          </p:cNvPr>
          <p:cNvSpPr/>
          <p:nvPr/>
        </p:nvSpPr>
        <p:spPr>
          <a:xfrm>
            <a:off x="4385455" y="37890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3" name="Flussdiagramm: Zusammenführung 142">
            <a:extLst>
              <a:ext uri="{FF2B5EF4-FFF2-40B4-BE49-F238E27FC236}">
                <a16:creationId xmlns:a16="http://schemas.microsoft.com/office/drawing/2014/main" id="{8DBCEF58-0712-4F38-ADBC-A5A13027C2DE}"/>
              </a:ext>
            </a:extLst>
          </p:cNvPr>
          <p:cNvSpPr/>
          <p:nvPr/>
        </p:nvSpPr>
        <p:spPr>
          <a:xfrm>
            <a:off x="4443972" y="342416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>
            <a:extLst>
              <a:ext uri="{FF2B5EF4-FFF2-40B4-BE49-F238E27FC236}">
                <a16:creationId xmlns:a16="http://schemas.microsoft.com/office/drawing/2014/main" id="{64795519-56D6-4465-A348-A5ADCCF5A15B}"/>
              </a:ext>
            </a:extLst>
          </p:cNvPr>
          <p:cNvSpPr/>
          <p:nvPr/>
        </p:nvSpPr>
        <p:spPr>
          <a:xfrm>
            <a:off x="4622744" y="32637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>
            <a:extLst>
              <a:ext uri="{FF2B5EF4-FFF2-40B4-BE49-F238E27FC236}">
                <a16:creationId xmlns:a16="http://schemas.microsoft.com/office/drawing/2014/main" id="{D47F45F5-CB5D-4D15-A053-64159DC8FDA6}"/>
              </a:ext>
            </a:extLst>
          </p:cNvPr>
          <p:cNvSpPr/>
          <p:nvPr/>
        </p:nvSpPr>
        <p:spPr>
          <a:xfrm>
            <a:off x="4227908" y="27596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>
            <a:extLst>
              <a:ext uri="{FF2B5EF4-FFF2-40B4-BE49-F238E27FC236}">
                <a16:creationId xmlns:a16="http://schemas.microsoft.com/office/drawing/2014/main" id="{B5905698-E286-455D-93BE-A6E9B8D15958}"/>
              </a:ext>
            </a:extLst>
          </p:cNvPr>
          <p:cNvSpPr/>
          <p:nvPr/>
        </p:nvSpPr>
        <p:spPr>
          <a:xfrm>
            <a:off x="3846604" y="22821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>
            <a:extLst>
              <a:ext uri="{FF2B5EF4-FFF2-40B4-BE49-F238E27FC236}">
                <a16:creationId xmlns:a16="http://schemas.microsoft.com/office/drawing/2014/main" id="{580D05D1-3629-4B3D-B65B-79EB785143D5}"/>
              </a:ext>
            </a:extLst>
          </p:cNvPr>
          <p:cNvSpPr/>
          <p:nvPr/>
        </p:nvSpPr>
        <p:spPr>
          <a:xfrm>
            <a:off x="3766384" y="21623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77551" y="6222480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1607" y="6093584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566848" y="1299824"/>
            <a:ext cx="7722000" cy="273630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11693" y="6202075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6735219" y="5991091"/>
            <a:ext cx="12795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(zusammengefasste Abschnitte)</a:t>
            </a:r>
          </a:p>
        </p:txBody>
      </p:sp>
      <p:cxnSp>
        <p:nvCxnSpPr>
          <p:cNvPr id="7" name="Gerade Verbindung 6"/>
          <p:cNvCxnSpPr/>
          <p:nvPr/>
        </p:nvCxnSpPr>
        <p:spPr>
          <a:xfrm rot="120000">
            <a:off x="2687980" y="1071404"/>
            <a:ext cx="1296000" cy="43204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rot="60000">
            <a:off x="1516008" y="2499247"/>
            <a:ext cx="144016" cy="187920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1643358" y="4361516"/>
            <a:ext cx="1800000" cy="648072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V="1">
            <a:off x="3394688" y="3429000"/>
            <a:ext cx="1562400" cy="6584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3396532" y="4077072"/>
            <a:ext cx="144016" cy="219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 flipV="1">
            <a:off x="4814514" y="1180200"/>
            <a:ext cx="144016" cy="2268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V="1">
            <a:off x="4796300" y="476672"/>
            <a:ext cx="1666800" cy="70353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-300000" flipV="1">
            <a:off x="6452955" y="77707"/>
            <a:ext cx="27276" cy="406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4909016" y="6354475"/>
            <a:ext cx="50405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412405" y="6225579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(restliche Abschnitte)</a:t>
            </a:r>
            <a:endParaRPr lang="de-DE" sz="1000" dirty="0"/>
          </a:p>
          <a:p>
            <a:r>
              <a:rPr lang="de-DE" sz="1000" dirty="0"/>
              <a:t> </a:t>
            </a:r>
            <a:endParaRPr lang="de-DE" sz="600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6214536" y="6122971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-180000" flipV="1">
            <a:off x="3965251" y="1199506"/>
            <a:ext cx="846000" cy="31507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5417681" y="6093296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(restliche Abschnitte)</a:t>
            </a:r>
            <a:endParaRPr lang="de-DE" sz="1000" dirty="0"/>
          </a:p>
          <a:p>
            <a:r>
              <a:rPr lang="de-DE" sz="1000" dirty="0"/>
              <a:t> </a:t>
            </a:r>
            <a:endParaRPr lang="de-DE"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Bildschirmpräsentation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86</cp:revision>
  <cp:lastPrinted>2020-07-28T12:54:01Z</cp:lastPrinted>
  <dcterms:created xsi:type="dcterms:W3CDTF">2019-03-04T07:36:44Z</dcterms:created>
  <dcterms:modified xsi:type="dcterms:W3CDTF">2020-07-28T13:42:23Z</dcterms:modified>
</cp:coreProperties>
</file>