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B938D-81F9-4AF3-B0F0-56C64B15F5FA}" type="datetimeFigureOut">
              <a:rPr lang="de-DE" smtClean="0"/>
              <a:pPr/>
              <a:t>15.05.2020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64C37-B30A-45EE-9DD2-3D9BCC8EC8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07704" y="692696"/>
            <a:ext cx="536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Straßenübersicht Ortschaft </a:t>
            </a:r>
            <a:r>
              <a:rPr lang="de-DE" dirty="0" err="1" smtClean="0"/>
              <a:t>Edderitz</a:t>
            </a:r>
            <a:r>
              <a:rPr lang="de-DE" dirty="0" smtClean="0"/>
              <a:t> </a:t>
            </a:r>
            <a:r>
              <a:rPr lang="de-DE" dirty="0" smtClean="0"/>
              <a:t>Ortsteil </a:t>
            </a:r>
            <a:r>
              <a:rPr lang="de-DE" dirty="0" err="1" smtClean="0"/>
              <a:t>Pilsenhöhe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smtClean="0"/>
              <a:t>Weg </a:t>
            </a:r>
            <a:r>
              <a:rPr lang="de-DE" dirty="0" err="1" smtClean="0"/>
              <a:t>Pilsenhöhe</a:t>
            </a:r>
            <a:r>
              <a:rPr lang="de-DE" dirty="0" smtClean="0"/>
              <a:t> nach </a:t>
            </a:r>
            <a:r>
              <a:rPr lang="de-DE" dirty="0" err="1" smtClean="0"/>
              <a:t>Maasdorf</a:t>
            </a:r>
            <a:endParaRPr lang="de-D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70202" y="6254417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73738" y="61351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56911" y="1975784"/>
            <a:ext cx="8442000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Carsten Hübner</cp:lastModifiedBy>
  <cp:revision>3</cp:revision>
  <dcterms:created xsi:type="dcterms:W3CDTF">2019-08-29T12:04:50Z</dcterms:created>
  <dcterms:modified xsi:type="dcterms:W3CDTF">2020-05-15T07:24:40Z</dcterms:modified>
</cp:coreProperties>
</file>