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630F-8BDA-4ABB-92F4-868ED439DF05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2960-E871-45FC-8102-08D064B4AB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489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Libehna</a:t>
            </a:r>
            <a:r>
              <a:rPr lang="de-DE" dirty="0"/>
              <a:t> Ortsteil </a:t>
            </a:r>
            <a:r>
              <a:rPr lang="de-DE" dirty="0" err="1"/>
              <a:t>Repau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</a:t>
            </a:r>
            <a:r>
              <a:rPr lang="de-DE" dirty="0" err="1"/>
              <a:t>Repau</a:t>
            </a:r>
            <a:r>
              <a:rPr lang="de-DE" dirty="0"/>
              <a:t> nach Meilendorf</a:t>
            </a:r>
          </a:p>
          <a:p>
            <a:pPr marL="342900" indent="-342900">
              <a:buAutoNum type="arabicPlain" startAt="3"/>
            </a:pPr>
            <a:r>
              <a:rPr lang="de-DE" dirty="0"/>
              <a:t>Straße von </a:t>
            </a:r>
            <a:r>
              <a:rPr lang="de-DE" dirty="0" err="1"/>
              <a:t>Repau</a:t>
            </a:r>
            <a:r>
              <a:rPr lang="de-DE" dirty="0"/>
              <a:t> nach Cosa</a:t>
            </a:r>
          </a:p>
          <a:p>
            <a:pPr marL="342900" indent="-342900">
              <a:buAutoNum type="arabicPlain" startAt="4"/>
            </a:pPr>
            <a:r>
              <a:rPr lang="de-DE" dirty="0"/>
              <a:t>Weg von </a:t>
            </a:r>
            <a:r>
              <a:rPr lang="de-DE" dirty="0" err="1"/>
              <a:t>Repau</a:t>
            </a:r>
            <a:r>
              <a:rPr lang="de-DE" dirty="0"/>
              <a:t> nach </a:t>
            </a:r>
            <a:r>
              <a:rPr lang="de-DE" dirty="0" err="1"/>
              <a:t>Locherau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3582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600692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8225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65267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2385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385414" y="6307918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5752431" y="6137239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256487" y="6008343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sp>
        <p:nvSpPr>
          <p:cNvPr id="19" name="Textfeld 18"/>
          <p:cNvSpPr txBox="1"/>
          <p:nvPr/>
        </p:nvSpPr>
        <p:spPr>
          <a:xfrm>
            <a:off x="7983779" y="33952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sp>
        <p:nvSpPr>
          <p:cNvPr id="23" name="Flussdiagramm: Zusammenführung 22"/>
          <p:cNvSpPr/>
          <p:nvPr/>
        </p:nvSpPr>
        <p:spPr>
          <a:xfrm>
            <a:off x="2577040" y="36691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 rot="180000">
            <a:off x="1782738" y="673264"/>
            <a:ext cx="412998" cy="1634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191926" y="840522"/>
            <a:ext cx="75818" cy="1402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1080000">
            <a:off x="2255462" y="993726"/>
            <a:ext cx="115200" cy="83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2347207" y="942628"/>
            <a:ext cx="71791" cy="1478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2086010" y="984538"/>
            <a:ext cx="196409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H="1" flipV="1">
            <a:off x="2351183" y="1079024"/>
            <a:ext cx="60577" cy="4739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60000" flipH="1" flipV="1">
            <a:off x="2406587" y="1539107"/>
            <a:ext cx="28803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300000" flipH="1" flipV="1">
            <a:off x="2682678" y="1907053"/>
            <a:ext cx="244800" cy="891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 flipV="1">
            <a:off x="2913881" y="2005955"/>
            <a:ext cx="554400" cy="118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300000" flipH="1">
            <a:off x="3233188" y="2019282"/>
            <a:ext cx="56793" cy="298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3223408" y="2307315"/>
            <a:ext cx="72008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H="1">
            <a:off x="3285635" y="2076620"/>
            <a:ext cx="183600" cy="1"/>
          </a:xfrm>
          <a:prstGeom prst="line">
            <a:avLst/>
          </a:prstGeom>
          <a:ln w="130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2980488" y="2318437"/>
            <a:ext cx="237600" cy="1220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2915816" y="2003510"/>
            <a:ext cx="72008" cy="54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H="1">
            <a:off x="2774245" y="2528229"/>
            <a:ext cx="216024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-180000" flipV="1">
            <a:off x="2205516" y="1365218"/>
            <a:ext cx="196409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120000" flipV="1">
            <a:off x="2188401" y="1715480"/>
            <a:ext cx="25668" cy="2758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rot="-660000" flipV="1">
            <a:off x="2162848" y="1986395"/>
            <a:ext cx="35278" cy="1431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 flipV="1">
            <a:off x="2345745" y="2908121"/>
            <a:ext cx="442878" cy="1157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>
            <a:off x="2205516" y="2339100"/>
            <a:ext cx="144016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-180000" flipH="1" flipV="1">
            <a:off x="2786470" y="3009177"/>
            <a:ext cx="345664" cy="2964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-180000" flipH="1" flipV="1">
            <a:off x="3163430" y="3266594"/>
            <a:ext cx="954000" cy="11438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360000">
            <a:off x="2163951" y="2127966"/>
            <a:ext cx="53844" cy="2174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2423985" y="2927389"/>
            <a:ext cx="72008" cy="79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flipV="1">
            <a:off x="2013942" y="1340768"/>
            <a:ext cx="72008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 flipV="1">
            <a:off x="1979712" y="1767926"/>
            <a:ext cx="35333" cy="5760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flipH="1" flipV="1">
            <a:off x="1979712" y="2339100"/>
            <a:ext cx="36675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rot="-180000" flipH="1" flipV="1">
            <a:off x="2033503" y="2835821"/>
            <a:ext cx="72007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H="1">
            <a:off x="2106872" y="3404550"/>
            <a:ext cx="363600" cy="830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240000">
            <a:off x="2483768" y="3714147"/>
            <a:ext cx="182445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>
            <a:off x="2657124" y="3856158"/>
            <a:ext cx="133187" cy="251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>
            <a:off x="2788915" y="4099077"/>
            <a:ext cx="61179" cy="3236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120"/>
          <p:cNvCxnSpPr/>
          <p:nvPr/>
        </p:nvCxnSpPr>
        <p:spPr>
          <a:xfrm flipH="1">
            <a:off x="2824312" y="4416512"/>
            <a:ext cx="25499" cy="345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lussdiagramm: Zusammenführung 122"/>
          <p:cNvSpPr/>
          <p:nvPr/>
        </p:nvSpPr>
        <p:spPr>
          <a:xfrm>
            <a:off x="2176684" y="33183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3031254" y="25172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2684397" y="19329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2233840" y="11538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2061809" y="17008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Minus 127"/>
          <p:cNvSpPr/>
          <p:nvPr/>
        </p:nvSpPr>
        <p:spPr>
          <a:xfrm rot="1380000">
            <a:off x="2146032" y="597451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61" name="Gerade Verbindung 60"/>
          <p:cNvCxnSpPr/>
          <p:nvPr/>
        </p:nvCxnSpPr>
        <p:spPr>
          <a:xfrm>
            <a:off x="2587465" y="795969"/>
            <a:ext cx="2556072" cy="53574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rot="-600000" flipV="1">
            <a:off x="5125429" y="1244174"/>
            <a:ext cx="216024" cy="7267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rot="-60000" flipV="1">
            <a:off x="5324089" y="571908"/>
            <a:ext cx="582364" cy="64816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flipV="1">
            <a:off x="5893904" y="96024"/>
            <a:ext cx="432048" cy="47747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V="1">
            <a:off x="2821860" y="4749598"/>
            <a:ext cx="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rot="-300000" flipH="1" flipV="1">
            <a:off x="2835340" y="5095006"/>
            <a:ext cx="144016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flipH="1" flipV="1">
            <a:off x="2995140" y="5445224"/>
            <a:ext cx="360040" cy="12961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flipV="1">
            <a:off x="2027864" y="3490342"/>
            <a:ext cx="96512" cy="1507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flipV="1">
            <a:off x="91600" y="3629120"/>
            <a:ext cx="1944216" cy="18722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ussdiagramm: Zusammenführung 63">
            <a:extLst>
              <a:ext uri="{FF2B5EF4-FFF2-40B4-BE49-F238E27FC236}">
                <a16:creationId xmlns:a16="http://schemas.microsoft.com/office/drawing/2014/main" id="{38C9E594-04F6-4388-8D36-DBF18BDE6ADB}"/>
              </a:ext>
            </a:extLst>
          </p:cNvPr>
          <p:cNvSpPr/>
          <p:nvPr/>
        </p:nvSpPr>
        <p:spPr>
          <a:xfrm>
            <a:off x="2510348" y="29597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5" name="Flussdiagramm: Zusammenführung 64">
            <a:extLst>
              <a:ext uri="{FF2B5EF4-FFF2-40B4-BE49-F238E27FC236}">
                <a16:creationId xmlns:a16="http://schemas.microsoft.com/office/drawing/2014/main" id="{2F864828-75D4-4463-85BF-E736C1A63E26}"/>
              </a:ext>
            </a:extLst>
          </p:cNvPr>
          <p:cNvSpPr/>
          <p:nvPr/>
        </p:nvSpPr>
        <p:spPr>
          <a:xfrm>
            <a:off x="3185006" y="20502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Minus 24">
            <a:extLst>
              <a:ext uri="{FF2B5EF4-FFF2-40B4-BE49-F238E27FC236}">
                <a16:creationId xmlns:a16="http://schemas.microsoft.com/office/drawing/2014/main" id="{4420874D-B51F-465B-A77B-0407030BEBC2}"/>
              </a:ext>
            </a:extLst>
          </p:cNvPr>
          <p:cNvSpPr/>
          <p:nvPr/>
        </p:nvSpPr>
        <p:spPr>
          <a:xfrm>
            <a:off x="6589208" y="623219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29B5047D-FAC5-4860-9D1C-1548C1610223}"/>
              </a:ext>
            </a:extLst>
          </p:cNvPr>
          <p:cNvSpPr txBox="1"/>
          <p:nvPr/>
        </p:nvSpPr>
        <p:spPr>
          <a:xfrm>
            <a:off x="6689629" y="6187370"/>
            <a:ext cx="1289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</a:t>
            </a:r>
          </a:p>
          <a:p>
            <a:r>
              <a:rPr lang="de-DE" sz="1000" dirty="0"/>
              <a:t>bzw. massiv)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0057" y="627037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3593" y="6153391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 rot="-60000">
            <a:off x="547769" y="6336175"/>
            <a:ext cx="1140736" cy="3562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-60000" flipV="1">
            <a:off x="1678980" y="6315670"/>
            <a:ext cx="118800" cy="4519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1789687" y="5627439"/>
            <a:ext cx="421104" cy="68445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2213768" y="5157192"/>
            <a:ext cx="342008" cy="47358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2553200" y="5085184"/>
            <a:ext cx="74584" cy="7825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-360000" flipV="1">
            <a:off x="2620056" y="5071038"/>
            <a:ext cx="90000" cy="1463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2697216" y="4982264"/>
            <a:ext cx="576064" cy="8554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60000" flipV="1">
            <a:off x="3265552" y="4833216"/>
            <a:ext cx="720080" cy="15755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934233" y="4689200"/>
            <a:ext cx="936103" cy="15752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rot="240000" flipV="1">
            <a:off x="4857456" y="4624920"/>
            <a:ext cx="432048" cy="855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-60000" flipV="1">
            <a:off x="5258712" y="4575976"/>
            <a:ext cx="1033752" cy="5824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60000" flipV="1">
            <a:off x="6279584" y="4503968"/>
            <a:ext cx="648072" cy="7049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6914866" y="4442264"/>
            <a:ext cx="372830" cy="6806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flipV="1">
            <a:off x="7282544" y="4372832"/>
            <a:ext cx="216024" cy="68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660000" flipV="1">
            <a:off x="7498637" y="4312134"/>
            <a:ext cx="180000" cy="8417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rot="-120000" flipV="1">
            <a:off x="7678648" y="4293096"/>
            <a:ext cx="277728" cy="3195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V="1">
            <a:off x="7952339" y="4221088"/>
            <a:ext cx="364077" cy="6726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rot="-240000" flipV="1">
            <a:off x="8311251" y="4138401"/>
            <a:ext cx="442800" cy="672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14561" y="6225459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19918" y="6109520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3036666" y="1195090"/>
            <a:ext cx="72008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3106325" y="1465963"/>
            <a:ext cx="169531" cy="5948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3629282" y="3451352"/>
            <a:ext cx="1036800" cy="2646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272046" y="2057038"/>
            <a:ext cx="360040" cy="1396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4915488" y="6369027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5410128" y="6244269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27" name="Gerade Verbindung 26"/>
          <p:cNvCxnSpPr/>
          <p:nvPr/>
        </p:nvCxnSpPr>
        <p:spPr>
          <a:xfrm flipV="1">
            <a:off x="194584" y="600592"/>
            <a:ext cx="2520280" cy="23762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32</cp:revision>
  <cp:lastPrinted>2020-07-23T14:09:51Z</cp:lastPrinted>
  <dcterms:created xsi:type="dcterms:W3CDTF">2019-04-24T13:56:02Z</dcterms:created>
  <dcterms:modified xsi:type="dcterms:W3CDTF">2020-07-23T14:09:53Z</dcterms:modified>
</cp:coreProperties>
</file>